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868" autoAdjust="0"/>
    <p:restoredTop sz="86440" autoAdjust="0"/>
  </p:normalViewPr>
  <p:slideViewPr>
    <p:cSldViewPr>
      <p:cViewPr varScale="1">
        <p:scale>
          <a:sx n="59" d="100"/>
          <a:sy n="59" d="100"/>
        </p:scale>
        <p:origin x="216" y="20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3A92E-D0F3-504B-8411-DD0F3059DFE2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E2295-10C5-354B-84B8-240C618754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7513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E2295-10C5-354B-84B8-240C6187545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4317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E2295-10C5-354B-84B8-240C6187545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8612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E2295-10C5-354B-84B8-240C6187545C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8857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E2295-10C5-354B-84B8-240C6187545C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4186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68"/>
    </mc:Choice>
    <mc:Fallback xmlns="">
      <p:transition spd="slow" advClick="0" advTm="2468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68"/>
    </mc:Choice>
    <mc:Fallback xmlns="">
      <p:transition spd="slow" advClick="0" advTm="2468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68"/>
    </mc:Choice>
    <mc:Fallback xmlns="">
      <p:transition spd="slow" advClick="0" advTm="2468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68"/>
    </mc:Choice>
    <mc:Fallback xmlns="">
      <p:transition spd="slow" advClick="0" advTm="2468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68"/>
    </mc:Choice>
    <mc:Fallback xmlns="">
      <p:transition spd="slow" advClick="0" advTm="2468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68"/>
    </mc:Choice>
    <mc:Fallback xmlns="">
      <p:transition spd="slow" advClick="0" advTm="2468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68"/>
    </mc:Choice>
    <mc:Fallback xmlns="">
      <p:transition spd="slow" advClick="0" advTm="2468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68"/>
    </mc:Choice>
    <mc:Fallback xmlns="">
      <p:transition spd="slow" advClick="0" advTm="2468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68"/>
    </mc:Choice>
    <mc:Fallback xmlns="">
      <p:transition spd="slow" advClick="0" advTm="2468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68"/>
    </mc:Choice>
    <mc:Fallback xmlns="">
      <p:transition spd="slow" advClick="0" advTm="2468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68"/>
    </mc:Choice>
    <mc:Fallback xmlns="">
      <p:transition spd="slow" advClick="0" advTm="2468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468"/>
    </mc:Choice>
    <mc:Fallback xmlns="">
      <p:transition spd="slow" advClick="0" advTm="2468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3F9909F-A762-134F-8D20-33EF24D18E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BCC8560-41A9-D941-9D13-41B92DF1F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4A70AB6-56D1-AD45-BEA6-6F22A7E92CBC}"/>
              </a:ext>
            </a:extLst>
          </p:cNvPr>
          <p:cNvSpPr/>
          <p:nvPr/>
        </p:nvSpPr>
        <p:spPr>
          <a:xfrm>
            <a:off x="3200400" y="7886700"/>
            <a:ext cx="119634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5B59EB-8410-4F46-8076-852DEB052BC6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02B9C1-DB4D-EE49-99DB-B5C19720A289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22EF00D-9C1A-4848-983C-A7DFB11F9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A82ABD-A96A-2341-82C2-4B3C5C000053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15A0DF-61BF-9F43-BE91-02668A8BC6EF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4D6491-712C-204D-B501-78FD9CBF5323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6123D64-D5AB-0544-96E6-F6E98CBCE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CEB5932-8191-9C46-9E80-54603852CF8A}"/>
              </a:ext>
            </a:extLst>
          </p:cNvPr>
          <p:cNvSpPr/>
          <p:nvPr/>
        </p:nvSpPr>
        <p:spPr>
          <a:xfrm>
            <a:off x="3771900" y="7886700"/>
            <a:ext cx="113919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13CBD6-B117-5447-BE22-B2A73E72B097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808E95-170C-784C-B6FE-1EE5DB963284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128BBA2-A6C7-1542-B7DC-15CDD8C129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10B7D1-5013-9842-989F-FCEE39BEA135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1FC485-53B9-7F4A-8B6E-3D984BEF1601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23E695-B215-BB42-BA59-E67EEBD45DFA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04AD3C3-5BF4-0B46-8269-888FA1CD5D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2A254C-9013-4A47-9B38-4043EF697246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7CD1CB-D1CF-C34B-B42A-F5BF53F2E60A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EA1BA0-3FFC-2649-83B3-02891CB107BE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96A8012-5976-CF4E-9991-C791BCB996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E17B8E8-E614-7F4D-AB97-549930F7B6DB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B3D08F-6434-2741-8268-1732B4EC491A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EE268F-D706-BF40-A136-95D803DC537D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C98BD9F-17CA-7144-906A-28EF7A1C9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B569996-6216-064A-BB69-77E8BA8801BD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1FC2E8-EFE8-944B-8762-15CD40044DA4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E1D1CA-9EA5-5447-B704-148CC63A24F4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8282CFE-CA7B-7843-ABC2-B0B58D4CE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355F5F4-2CD6-224F-AB2B-2D2003CCFEAE}"/>
              </a:ext>
            </a:extLst>
          </p:cNvPr>
          <p:cNvSpPr/>
          <p:nvPr/>
        </p:nvSpPr>
        <p:spPr>
          <a:xfrm>
            <a:off x="1828800" y="7886700"/>
            <a:ext cx="133350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FFDF5D-11B7-D64C-B0DD-BEFB25351407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D7168F-C310-C549-B3C9-740CAD3D9853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FBBDEAA-AB6B-5240-9868-764122E9C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E9AC85-C274-6B46-B9DA-3B2516D3C407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3D4D59-6E0D-914C-B068-4E5BC91820CF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C990A2-91EC-5449-8878-169F5D50BB11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AF682E2-EB6C-454B-8DEB-03AFE8947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4DF7DC5-5328-4A44-93B0-E2CBA8290671}"/>
              </a:ext>
            </a:extLst>
          </p:cNvPr>
          <p:cNvSpPr/>
          <p:nvPr/>
        </p:nvSpPr>
        <p:spPr>
          <a:xfrm>
            <a:off x="1828800" y="8039100"/>
            <a:ext cx="133350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7F67E9-85CD-BC42-81F4-3DBE0515E172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869A51-29FC-CA4A-B521-1D5B99EB900A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B3F339B-B0AE-E24D-B859-25E2F0124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B2F7CBC-C835-4447-B49E-2198E4CE4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1428BB-E162-E948-A921-72CEDB3D98B5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17E2E6-7A97-104B-8E32-87CB85B5E612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859896-0D36-254D-A560-48D733579D63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C43E434-57AD-B745-8615-5CF7FF713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D75329-F2E8-084C-80C3-14EBE4059BB4}"/>
              </a:ext>
            </a:extLst>
          </p:cNvPr>
          <p:cNvSpPr/>
          <p:nvPr/>
        </p:nvSpPr>
        <p:spPr>
          <a:xfrm>
            <a:off x="1828800" y="8039100"/>
            <a:ext cx="133350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0F0B22-5BCE-C647-B941-54179226475E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DEC85D-A7EB-1345-B2B4-CB68727F0A8D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F86C620-4048-3247-B958-EC35110D3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1614FB-6490-BD41-BC5D-44C753ECBB43}"/>
              </a:ext>
            </a:extLst>
          </p:cNvPr>
          <p:cNvSpPr/>
          <p:nvPr/>
        </p:nvSpPr>
        <p:spPr>
          <a:xfrm>
            <a:off x="1828800" y="8039100"/>
            <a:ext cx="133350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841AAB-DE31-394C-8CED-386C49B4143C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17E8D8-9467-5B4A-A29D-964B5A35227E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57CA9A2-BAFB-5E46-8611-101854B861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4831538-6345-604E-A094-F54D21AD9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D52B4621-3810-A144-A958-9229A1A77E18}"/>
              </a:ext>
            </a:extLst>
          </p:cNvPr>
          <p:cNvSpPr/>
          <p:nvPr/>
        </p:nvSpPr>
        <p:spPr>
          <a:xfrm>
            <a:off x="1828800" y="7886700"/>
            <a:ext cx="13335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1C8A2F-6345-534F-84E9-960E3C295890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A71FE15-DFA2-6C42-90A2-28AF8270E2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8" name="Group 21">
            <a:extLst>
              <a:ext uri="{FF2B5EF4-FFF2-40B4-BE49-F238E27FC236}">
                <a16:creationId xmlns:a16="http://schemas.microsoft.com/office/drawing/2014/main" id="{6987D404-915F-4E48-B846-68F716A761D6}"/>
              </a:ext>
            </a:extLst>
          </p:cNvPr>
          <p:cNvGrpSpPr/>
          <p:nvPr/>
        </p:nvGrpSpPr>
        <p:grpSpPr>
          <a:xfrm>
            <a:off x="3772666" y="8240596"/>
            <a:ext cx="10742668" cy="302961"/>
            <a:chOff x="0" y="0"/>
            <a:chExt cx="2829345" cy="79792"/>
          </a:xfrm>
        </p:grpSpPr>
        <p:sp>
          <p:nvSpPr>
            <p:cNvPr id="59" name="Freeform 22">
              <a:extLst>
                <a:ext uri="{FF2B5EF4-FFF2-40B4-BE49-F238E27FC236}">
                  <a16:creationId xmlns:a16="http://schemas.microsoft.com/office/drawing/2014/main" id="{144C3D29-6339-C144-93D2-93B75E997DD8}"/>
                </a:ext>
              </a:extLst>
            </p:cNvPr>
            <p:cNvSpPr/>
            <p:nvPr/>
          </p:nvSpPr>
          <p:spPr>
            <a:xfrm>
              <a:off x="0" y="0"/>
              <a:ext cx="2829345" cy="79792"/>
            </a:xfrm>
            <a:custGeom>
              <a:avLst/>
              <a:gdLst/>
              <a:ahLst/>
              <a:cxnLst/>
              <a:rect l="l" t="t" r="r" b="b"/>
              <a:pathLst>
                <a:path w="2829345" h="79792">
                  <a:moveTo>
                    <a:pt x="0" y="0"/>
                  </a:moveTo>
                  <a:lnTo>
                    <a:pt x="2829345" y="0"/>
                  </a:lnTo>
                  <a:lnTo>
                    <a:pt x="2829345" y="79792"/>
                  </a:lnTo>
                  <a:lnTo>
                    <a:pt x="0" y="79792"/>
                  </a:lnTo>
                  <a:close/>
                </a:path>
              </a:pathLst>
            </a:custGeom>
            <a:solidFill>
              <a:srgbClr val="FF7F24"/>
            </a:solidFill>
          </p:spPr>
        </p:sp>
        <p:sp>
          <p:nvSpPr>
            <p:cNvPr id="60" name="TextBox 23">
              <a:extLst>
                <a:ext uri="{FF2B5EF4-FFF2-40B4-BE49-F238E27FC236}">
                  <a16:creationId xmlns:a16="http://schemas.microsoft.com/office/drawing/2014/main" id="{083F23DD-8FA7-FC48-87AA-910828AFB5B4}"/>
                </a:ext>
              </a:extLst>
            </p:cNvPr>
            <p:cNvSpPr txBox="1"/>
            <p:nvPr/>
          </p:nvSpPr>
          <p:spPr>
            <a:xfrm>
              <a:off x="0" y="-28575"/>
              <a:ext cx="2829345" cy="1083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4"/>
                </a:lnSpc>
              </a:pPr>
              <a:endParaRPr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820D2F79-E532-A343-BD53-B77DA195A361}"/>
              </a:ext>
            </a:extLst>
          </p:cNvPr>
          <p:cNvSpPr/>
          <p:nvPr/>
        </p:nvSpPr>
        <p:spPr>
          <a:xfrm>
            <a:off x="1828800" y="7886700"/>
            <a:ext cx="133350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046404-FDEB-9E4C-88F4-B158C65964A3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816A8D-B129-4B44-A0E5-626783E34324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742423E-06AC-C543-85AC-B75A2E4EE8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7FAE24EB-BDA4-F647-AC81-93F9E6C1D96B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5044AE-19C0-6A44-A172-1561DCB779A6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B50FB3-E243-B541-A30A-F9C32D4C3D90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D2FB5D7-A7B1-C148-B8AF-5B33D1889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94E6FE1-1E0F-FC4C-B7FA-D1D216AA5DE5}"/>
              </a:ext>
            </a:extLst>
          </p:cNvPr>
          <p:cNvSpPr/>
          <p:nvPr/>
        </p:nvSpPr>
        <p:spPr>
          <a:xfrm>
            <a:off x="227355" y="7962900"/>
            <a:ext cx="15317445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D018C1-435D-0C41-A263-2AAB639F8F0E}"/>
              </a:ext>
            </a:extLst>
          </p:cNvPr>
          <p:cNvSpPr/>
          <p:nvPr/>
        </p:nvSpPr>
        <p:spPr>
          <a:xfrm>
            <a:off x="1828800" y="7886700"/>
            <a:ext cx="13335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64F599-916F-7742-86A2-097F4CF6E1A4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5E306B-C002-AC49-B5E2-D8D62A577131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EB39FC3-4D48-A94E-8900-AD955BA67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F7F301D-7D9B-2445-A51C-45FDF0A58102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D52557-C6F2-ED47-ADE6-65B3AAF6D291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9A62B6-1003-B04D-83E2-B0420B768584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66C802A-F790-C146-9086-E87D5F177E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254522-2E78-5C4F-9AA7-12C84582CAAF}"/>
              </a:ext>
            </a:extLst>
          </p:cNvPr>
          <p:cNvSpPr/>
          <p:nvPr/>
        </p:nvSpPr>
        <p:spPr>
          <a:xfrm>
            <a:off x="1828800" y="7886700"/>
            <a:ext cx="133350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014091-2A49-ED49-A889-90D36690549B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6D5013-8341-EA45-98E4-8D32647CA30F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7999E4C-7A87-484A-88F0-CF88FB05F4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B72A16-200D-EE40-926B-E61376BF5995}"/>
              </a:ext>
            </a:extLst>
          </p:cNvPr>
          <p:cNvSpPr/>
          <p:nvPr/>
        </p:nvSpPr>
        <p:spPr>
          <a:xfrm>
            <a:off x="1828800" y="7886700"/>
            <a:ext cx="1333500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72E232-42DA-E24D-892A-8827A37A2846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BEB48E-70B5-CC48-B671-087D07C882F1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4</Words>
  <Application>Microsoft Macintosh PowerPoint</Application>
  <PresentationFormat>Personnalisé</PresentationFormat>
  <Paragraphs>4</Paragraphs>
  <Slides>23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KASKOKO SECONDE quart 1</dc:title>
  <cp:lastModifiedBy>Robert robert</cp:lastModifiedBy>
  <cp:revision>46</cp:revision>
  <dcterms:created xsi:type="dcterms:W3CDTF">2006-08-16T00:00:00Z</dcterms:created>
  <dcterms:modified xsi:type="dcterms:W3CDTF">2026-04-18T11:30:04Z</dcterms:modified>
  <dc:identifier>DAF1J11EuFo</dc:identifier>
</cp:coreProperties>
</file>