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42" autoAdjust="0"/>
    <p:restoredTop sz="86440" autoAdjust="0"/>
  </p:normalViewPr>
  <p:slideViewPr>
    <p:cSldViewPr>
      <p:cViewPr varScale="1">
        <p:scale>
          <a:sx n="59" d="100"/>
          <a:sy n="59" d="100"/>
        </p:scale>
        <p:origin x="216" y="2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18/04/2026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CC3319-149A-3D47-87E2-4CB8C03FE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A8FDFD0-BF7C-1C48-A6CF-BCE80920A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CD73D1-15FA-524E-BAED-271780EC0890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757A2C-FD33-B447-A645-A0FD1EF16E5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FB5D93-5A2B-C64E-AC60-F0B224D0663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769D989-CFE1-2541-8337-654020043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785D37-D3F8-1B41-A897-A4A1048BEE67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BA5BC-1E12-3344-BE75-E5CD79F24C1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07C7AB-2406-854C-93E5-94C3AF149242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E169076-C6A1-F74F-8C02-4D3DF50EF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F4D901-E345-5D4E-A60D-E228D20A6806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37631-0B05-C340-ACB5-6F0F0E36326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39BAC-1516-3A4A-B1DF-6D18F59754B6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B992E11-4E70-6F48-9450-C6D2FA0A4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3BFDC2-E5E0-E847-9987-643F70FAB030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FFD42-2E91-5444-8135-34AF5D2A3AD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5E1BC3-0D41-C644-BDA5-A624F8F3FF1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BE0461-0B62-6A49-8833-F8D63ED2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35F5E0-A4B4-D64C-A8E2-C8BD96E31E9C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B56E56-CED8-7741-BDBC-936126382B8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DF3B3-AE6E-4B4F-9225-79AA49E70C6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4EA6C3C-0262-E34E-A006-6D51D751E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D6B846-C30B-7D43-8E91-9CDCD2EF2547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B7820-9BEA-7F40-86C0-5195198CBDC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C596CF-55DD-304C-9290-8759CBB8A3A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B6EA908-0135-3547-9BBA-1D1A3B57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E4FB7C-3A0B-A140-805B-37B9C2F4353C}"/>
              </a:ext>
            </a:extLst>
          </p:cNvPr>
          <p:cNvSpPr/>
          <p:nvPr/>
        </p:nvSpPr>
        <p:spPr>
          <a:xfrm>
            <a:off x="381000" y="8039100"/>
            <a:ext cx="15773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0AA270-87B4-B740-8558-CF61585C5E4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448B65-A8F7-C149-9B37-B460187A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4D1215-A02F-2047-A356-508530D9E560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E36A6-C217-AE48-B863-FD19C7655DF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425650-65BC-3B47-AFBC-7B95862DDF6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AE1AC4-6A11-A949-B184-FDBD1C27A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C62CA2-2989-FF41-A014-97CBF17B1893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71D7C-965F-8548-AD0B-5A5B6970A6F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0"/>
    </mc:Choice>
    <mc:Fallback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703DE5-0189-E04D-ADF7-2883C1E3B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441072-4C90-0040-9A94-9223BC493320}"/>
              </a:ext>
            </a:extLst>
          </p:cNvPr>
          <p:cNvSpPr/>
          <p:nvPr/>
        </p:nvSpPr>
        <p:spPr>
          <a:xfrm>
            <a:off x="381000" y="8039100"/>
            <a:ext cx="15773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CE72AE-87A2-244B-8CCB-DCF16DB9EF1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88739D-CF9B-B84D-9956-49BA9ED9CFD8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FC4A56-E452-E74F-81C6-FD440179F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B4B5AF1-6A89-474F-B68E-CBE816E6F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9E83B8-A652-E241-B344-43D3CD0D3618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EAEC2A-11E2-D94A-948D-1442CECBEFD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2100E-CCB7-E94F-9140-E79507380C1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4F1454-9DA1-B849-AF1A-C7CD2087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731850-8344-404D-B320-D12E46433BF7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2C4AB1-FEEE-104B-B388-8B4057CE979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8CBB83-D2E2-2D4C-A7B0-218BDE631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20BFDEF-E0DA-4842-AC6C-388AA0D16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AEA95A-3215-C34C-8A3F-C379B6353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A28A35-F200-EC49-89A3-2009DD751174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2168AC-AD51-DA4A-9A4C-47D1A42F998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0A927E7-2068-354E-B251-BDBA94AC5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77EEF7-0D89-9F45-976E-79516F49F384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5F583E-DF4C-804A-A4C8-87ADC216673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F203CE7-B3DB-914F-9295-22CA93C56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45457D-A0ED-4E48-B852-43BACCAA5FF9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656B38-A7F1-9F47-A2C0-2D656B1593A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CDA0D74-5B52-E246-8567-89AC4F877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AAFE7E-A2C5-AE41-92D0-9B9FFBACE261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A9216-A4D1-1E4A-AC7E-F52BD21419E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454A0B-644B-DB4C-8150-183385438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C92D5B-1E74-A846-86D8-F6B590DEC729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97F86D-F161-4547-9B03-D09311B0664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2C6A73D-1564-4140-A0B6-9DEA17291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A1D02B-8A7A-DF49-B9B5-9EB890A2A44A}"/>
              </a:ext>
            </a:extLst>
          </p:cNvPr>
          <p:cNvSpPr/>
          <p:nvPr/>
        </p:nvSpPr>
        <p:spPr>
          <a:xfrm>
            <a:off x="3581400" y="7581900"/>
            <a:ext cx="12573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77528-F187-1642-8C3C-DAC54D5E692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B58FE-122A-3F43-955B-E55B56FBE1C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353A573-2FB1-274D-B97E-415DD447C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BB0A1D-58F0-254D-AD56-86BE83FFB60D}"/>
              </a:ext>
            </a:extLst>
          </p:cNvPr>
          <p:cNvSpPr/>
          <p:nvPr/>
        </p:nvSpPr>
        <p:spPr>
          <a:xfrm>
            <a:off x="381000" y="7581900"/>
            <a:ext cx="1577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543EE-C426-1847-B683-E3C64E09D2B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76DCFB-B7C6-3C47-9402-D962D199F2E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46</cp:revision>
  <dcterms:created xsi:type="dcterms:W3CDTF">2006-08-16T00:00:00Z</dcterms:created>
  <dcterms:modified xsi:type="dcterms:W3CDTF">2026-04-18T11:48:46Z</dcterms:modified>
  <dc:identifier>DAF1J11EuFo</dc:identifier>
</cp:coreProperties>
</file>