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15" autoAdjust="0"/>
    <p:restoredTop sz="86456" autoAdjust="0"/>
  </p:normalViewPr>
  <p:slideViewPr>
    <p:cSldViewPr>
      <p:cViewPr varScale="1">
        <p:scale>
          <a:sx n="54" d="100"/>
          <a:sy n="54" d="100"/>
        </p:scale>
        <p:origin x="256" y="2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07/02/2026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27E6ED-3A17-A146-82D2-1CCF7DB96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E7AFEF8-92AE-A142-8FCE-37F241306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B59EB-8410-4F46-8076-852DEB052BC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02B9C1-DB4D-EE49-99DB-B5C19720A28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8F0FA8E-C732-6643-BD0A-5FE452928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5A0DF-61BF-9F43-BE91-02668A8BC6E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D6491-712C-204D-B501-78FD9CBF532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F71EB0-B4AF-6D44-B411-5C68A01BE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3CBD6-B117-5447-BE22-B2A73E72B09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08E95-170C-784C-B6FE-1EE5DB96328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642624-F7F8-E044-BFBF-6FE178031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C485-53B9-7F4A-8B6E-3D984BEF160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E695-B215-BB42-BA59-E67EEBD45DF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B36F243-CDAB-F94B-B759-D15468AD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CD1CB-D1CF-C34B-B42A-F5BF53F2E60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A1BA0-3FFC-2649-83B3-02891CB107B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F01D1E-B429-3640-9E3D-393DD0A16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3D08F-6434-2741-8268-1732B4EC491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E268F-D706-BF40-A136-95D803DC537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28103FA-08BE-4745-AC7E-FE869D20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1FC2E8-EFE8-944B-8762-15CD40044DA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E1D1CA-9EA5-5447-B704-148CC63A24F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CB83DC-F47A-384F-AD10-B6FD245DF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FFDF5D-11B7-D64C-B0DD-BEFB2535140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D7168F-C310-C549-B3C9-740CAD3D985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39F4DC-874B-5648-BA4A-0F161C22D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D4D59-6E0D-914C-B068-4E5BC91820C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C990A2-91EC-5449-8878-169F5D50BB1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0508B1D-C49B-BC45-A0C2-B30017377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F67E9-85CD-BC42-81F4-3DBE0515E17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69A51-29FC-CA4A-B521-1D5B99EB900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183893-AE17-1842-879D-6A9E215AE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CC39FF-5BF2-0F48-AE76-9C22A4AEB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342EAFA-C972-9449-8C90-69E33058C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1230303-02D9-8C47-9A40-922ED99DF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0391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DFAC8E0-2494-554F-88E6-9ACF8DB28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979A9BF-F94F-7348-AEAE-BB326BD6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8AFC34A-0C92-7144-AA15-998916158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046404-FDEB-9E4C-88F4-B158C65964A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16A8D-B129-4B44-A0E5-626783E3432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951C04D-61D2-D043-9544-5968AB0FD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9947F8-F98B-8F42-88D0-78779A6CB32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427B55B-20DC-B748-BC75-7538C45EE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4F599-916F-7742-86A2-097F4CF6E1A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E306B-C002-AC49-B5E2-D8D62A57713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8657B5-CDB5-4046-84D9-DB7CC44B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D52557-C6F2-ED47-ADE6-65B3AAF6D29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A62B6-1003-B04D-83E2-B0420B76858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2F2481-573E-E945-91FE-6A94CF88E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14091-2A49-ED49-A889-90D36690549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6D5013-8341-EA45-98E4-8D32647CA30F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BE638E3-C9C0-7D42-A394-783E591B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58A1B-F306-5642-8FFA-97C5FBCF95C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41</cp:revision>
  <dcterms:created xsi:type="dcterms:W3CDTF">2006-08-16T00:00:00Z</dcterms:created>
  <dcterms:modified xsi:type="dcterms:W3CDTF">2026-02-07T09:06:34Z</dcterms:modified>
  <dc:identifier>DAF1J11EuFo</dc:identifier>
</cp:coreProperties>
</file>