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440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468"/>
    </mc:Choice>
    <mc:Fallback xmlns="">
      <p:transition spd="slow" advClick="0" advTm="2468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5E5078-B46C-CF4D-AAFD-B94F61D93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E55547-C1C5-E94D-82F6-AEB86791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5B59EB-8410-4F46-8076-852DEB052BC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02B9C1-DB4D-EE49-99DB-B5C19720A28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C3BDBB-544A-8B4C-8392-054F965F4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5A0DF-61BF-9F43-BE91-02668A8BC6E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D6491-712C-204D-B501-78FD9CBF532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1311F1-C86E-7045-8B40-A82F2E952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3A4CC9-FE4E-0748-BAFC-3A1B18AF8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FC485-53B9-7F4A-8B6E-3D984BEF160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E695-B215-BB42-BA59-E67EEBD45DF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4526EA-DCA2-8C43-8A25-1750345F9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9F2BF36-23DA-884D-9C32-0C712AE3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3D08F-6434-2741-8268-1732B4EC491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E268F-D706-BF40-A136-95D803DC537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DF0B50-3A56-6643-BEC9-90CA3BA7B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1FC2E8-EFE8-944B-8762-15CD40044DA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1D1CA-9EA5-5447-B704-148CC63A24F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8D185A-BEC4-E54E-BB5F-CBEA1E4F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FFDF5D-11B7-D64C-B0DD-BEFB2535140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D7168F-C310-C549-B3C9-740CAD3D985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290F73F-93D8-5F45-8339-9D136B67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D4D59-6E0D-914C-B068-4E5BC91820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990A2-91EC-5449-8878-169F5D50BB1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962354F-EA7A-1245-AFCE-A57C9A4E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80391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F67E9-85CD-BC42-81F4-3DBE0515E1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869A51-29FC-CA4A-B521-1D5B99EB900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EE531B0-BEB6-9140-B7EB-FA0031E1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E2A0457-8A55-7341-A1BA-12B77EA2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43D25D-FF9B-6D44-A536-CF37C5934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462F0C-A7AA-984D-8689-49666E6C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0391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943404-BE61-3843-A3B9-86D511D7F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48BFA5E-826C-1148-B171-A6AD2F134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791566-DCCF-784A-B1AD-E5E330161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046404-FDEB-9E4C-88F4-B158C65964A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16A8D-B129-4B44-A0E5-626783E3432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8A94FF6-2F82-7048-827B-55E67132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044AE-19C0-6A44-A172-1561DCB779A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50FB3-E243-B541-A30A-F9C32D4C3D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B1E6D3-1426-C346-95A7-3B237092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4F599-916F-7742-86A2-097F4CF6E1A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E306B-C002-AC49-B5E2-D8D62A57713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60828D-51B7-8241-B66E-A8FC198DC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D52557-C6F2-ED47-ADE6-65B3AAF6D29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A62B6-1003-B04D-83E2-B0420B7685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10C33D-CD23-3B4A-A9DF-783A0FBE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014091-2A49-ED49-A889-90D36690549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6D5013-8341-EA45-98E4-8D32647CA30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3B6842-8C2E-5C43-8687-27FC579F6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72E232-42DA-E24D-892A-8827A37A284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EB48E-70B5-CC48-B671-087D07C882F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45</cp:revision>
  <dcterms:created xsi:type="dcterms:W3CDTF">2006-08-16T00:00:00Z</dcterms:created>
  <dcterms:modified xsi:type="dcterms:W3CDTF">2026-02-21T00:58:57Z</dcterms:modified>
  <dc:identifier>DAF1J11EuFo</dc:identifier>
</cp:coreProperties>
</file>