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42" autoAdjust="0"/>
    <p:restoredTop sz="86396" autoAdjust="0"/>
  </p:normalViewPr>
  <p:slideViewPr>
    <p:cSldViewPr>
      <p:cViewPr varScale="1">
        <p:scale>
          <a:sx n="59" d="100"/>
          <a:sy n="59" d="100"/>
        </p:scale>
        <p:origin x="216" y="20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07/02/2026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C62CE2-C685-294F-A3FA-CD6EEC6AC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DBA66BD-8312-DA46-A192-0D22FCC7E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1EBF2-9624-3842-A02B-E101237E2E6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A11DD1-5751-0446-9504-CD304C45F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4DD34A-9AD6-0B49-8EC7-27D3561D177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5ECA4C-919F-DE40-B5BD-3B3E4CCAC1F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BF04C0-D293-464B-BF10-0336B2B96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DA3EE-1B7E-9E43-8D6A-835DEA4DE5F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0D1339-20ED-1848-9465-763620F78DC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ECAA36-8FDF-7F47-983A-CF2FE7D07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37D51B-7DF0-C344-8248-D562D527439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B50757-4236-FC49-8F97-64B9D54942B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B29493-6176-6046-9941-F7E71F313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8750C-4501-CA42-AD81-B2426B526E3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92D62C-2D5E-9243-9575-5476F1FDC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5406C-0740-3243-BCE1-241496E042F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8CD140-8A8A-214A-9AEE-47F41CAB1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FF0475-9ECF-F846-99FD-9C0EA102D24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278BA93-DFC0-B041-8071-51A0FBA45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8115300"/>
            <a:ext cx="13335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F16A10-DDAB-4F4D-A01B-F575E90DA36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34B194-00E8-A445-B403-69917A1501D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C18A4C-972E-D945-9467-C8588B27F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3A6281-66AA-7D40-A944-728452C8B3F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09A27F-4FC1-4646-9AEF-3A161A9FDEE5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B71AF45-3B3D-E14D-B4B8-8A3E51436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75EE73-756B-4C4D-814E-65513DC15EF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0FABBF-C11E-7F45-AB60-8EB0F4CF730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214496-3BAA-5248-88F6-5661B01AEB45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422E1D3-FE95-AE46-A299-FB4A79A96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0AF6401-4120-9148-B41C-CFED3A7A2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457A46-0482-8745-88F2-8F0483A7D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3048000" y="7886700"/>
            <a:ext cx="12115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98CD8-D6CE-A243-89B4-2CD9B6C112F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AF3A4-600A-004F-A3D7-3270185187B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E5D43A-1513-8A45-B7FD-E6E95A928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81153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6BD6BC7-3443-2049-9170-837AA1BE1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8CE20B-A65B-1F45-87C1-61A1B1265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7824A7-D735-9443-8499-F71A678FB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A9B9D87-706B-5849-AA62-3ADA929FE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FDA54-BE3A-FA4E-AA4A-ADCA5ED48B6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52261-032B-F44E-A3EC-1B7BEAF141FF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0153A6C-C380-4342-8254-8B21B44D3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1E6CD-867D-FD40-88C6-110656F4A74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90F2A6-B948-5847-A8BD-AA57979EAD4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71D7800-43CF-D84A-B09E-A20D8EF3C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7EA376-B289-1F43-94BB-B4C565F12E7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AB047A-757D-F34E-B303-FD2ACB1C6785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A1F062-4953-0A4C-9536-C2DBE8116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4187EA-C3D2-994C-AD71-268C0A204B4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7669F-2E00-5949-8329-4E9F8861D22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FCF3FBD-73F2-3845-A5F2-AD217B3EF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7B1D7-926D-B44D-B02A-23323871A40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AC31B-A808-704C-A260-8AB4D5140C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43</cp:revision>
  <dcterms:created xsi:type="dcterms:W3CDTF">2006-08-16T00:00:00Z</dcterms:created>
  <dcterms:modified xsi:type="dcterms:W3CDTF">2026-02-07T08:02:07Z</dcterms:modified>
  <dc:identifier>DAF1J11EuFo</dc:identifier>
</cp:coreProperties>
</file>