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42" autoAdjust="0"/>
    <p:restoredTop sz="86396" autoAdjust="0"/>
  </p:normalViewPr>
  <p:slideViewPr>
    <p:cSldViewPr>
      <p:cViewPr varScale="1">
        <p:scale>
          <a:sx n="59" d="100"/>
          <a:sy n="59" d="100"/>
        </p:scale>
        <p:origin x="216" y="2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8FAA9F8-FD24-4C48-A2D7-28FCF28B1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51F7A5-709D-7D4F-B9D8-B956D3CDD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FEB9E5-3917-4040-B268-21D8923B2E2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DABB4-20CF-5D4C-B70E-1934DF35BFC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E29B6B-9F6D-5B40-BF43-B7D91FB7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4DD34A-9AD6-0B49-8EC7-27D3561D177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FCD55A-66E9-E343-88F6-DFD7F7C72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DA3EE-1B7E-9E43-8D6A-835DEA4DE5F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D1339-20ED-1848-9465-763620F78DC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31C28F-6CC6-264C-B52F-A2373F3A2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7D51B-7DF0-C344-8248-D562D527439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EEF971-4E10-BF4A-BE27-F138DB7D6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47133B-8AA1-B14F-8C73-BAC2D922F2D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C927C-805C-5440-9D73-861C3F7ACE2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229E35-6DE4-2E44-954C-C136C7361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5406C-0740-3243-BCE1-241496E042F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675338D-23AB-2343-8D47-C39753C20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8EDD7-7EFB-0344-A06F-1BB59F87C20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B3FC9-B065-D34B-A120-B37B1856D7B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0B15E9-E9E8-2E4E-A036-445208D11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8115300"/>
            <a:ext cx="13335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F16A10-DDAB-4F4D-A01B-F575E90DA36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D83C0C-A8D1-2947-8CCD-097CAF23C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A6281-66AA-7D40-A944-728452C8B3F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9A27F-4FC1-4646-9AEF-3A161A9FDEE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ED186F-63F8-E548-8DCA-99CDAAE06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75EE73-756B-4C4D-814E-65513DC15EF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0FABBF-C11E-7F45-AB60-8EB0F4CF730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214496-3BAA-5248-88F6-5661B01AEB4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71715D-3C44-1742-ADB3-E62ED9602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D4DC3F-E0DE-9045-AEF1-CF0852853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82102E-0F52-1645-B149-B1F6E53F3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3048000" y="7886700"/>
            <a:ext cx="12115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98CD8-D6CE-A243-89B4-2CD9B6C112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AF3A4-600A-004F-A3D7-3270185187B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83E144-5A26-3C44-AB39-6BCD13879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1153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950E09B-291B-B644-B704-23239E909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3A61C3-A529-A245-8A9E-719B90FAC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0B7D9D1-18B1-CA46-8862-BD891DF29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3C6A93-BBCA-D744-9F9F-2C37A21D2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7C162B-C9BB-5849-8FB4-B1DF56CA23A8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031D7-3914-C345-B8E7-5F2871EA9A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833A-31AD-D243-B036-A763526F3506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8707FD-F27F-A040-8C76-D51FFFE1D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FDA54-BE3A-FA4E-AA4A-ADCA5ED48B6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80F485C-B2CD-6347-BFE7-E3F66333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1E6CD-867D-FD40-88C6-110656F4A74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90F2A6-B948-5847-A8BD-AA57979EAD4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620F65-A14A-2A47-9324-3125DC014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EA376-B289-1F43-94BB-B4C565F12E7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5FA2E18-4185-4046-B550-D265F0714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187EA-C3D2-994C-AD71-268C0A204B4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7669F-2E00-5949-8329-4E9F8861D22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E9B901-43D9-114C-A32F-9B308ABE3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7B1D7-926D-B44D-B02A-23323871A40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AC31B-A808-704C-A260-8AB4D5140C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46</cp:revision>
  <dcterms:created xsi:type="dcterms:W3CDTF">2006-08-16T00:00:00Z</dcterms:created>
  <dcterms:modified xsi:type="dcterms:W3CDTF">2026-02-21T00:27:38Z</dcterms:modified>
  <dc:identifier>DAF1J11EuFo</dc:identifier>
</cp:coreProperties>
</file>