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44" autoAdjust="0"/>
    <p:restoredTop sz="86396" autoAdjust="0"/>
  </p:normalViewPr>
  <p:slideViewPr>
    <p:cSldViewPr>
      <p:cViewPr varScale="1">
        <p:scale>
          <a:sx n="70" d="100"/>
          <a:sy n="70" d="100"/>
        </p:scale>
        <p:origin x="216" y="1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07/02/2026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9DFB249-5541-8345-A861-9994B555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D4F1BE9-4922-5045-A3DE-624A1FBAB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36FE22-12A7-A64E-AA3A-B39E9050876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3A528A-5EB8-BB43-97E5-1AE85DA22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390749-CA1B-AB4D-A86B-70E82CE7A7A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403707-53F2-7542-BFB8-C1B6311F787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557829-FBBD-8748-A3AC-C778CD1B1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7B6CE9-B720-8A47-9DF7-86CC60722A4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793B48-3CDD-9E41-9AE9-F9C5D4026132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4F7895-A4D1-6149-9222-9C6569353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7C2CBD-C08E-9741-9A95-0B3941B08C4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FDAB8E-8B07-474B-A6FE-6BF156071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843B8D-9396-8848-A81E-E07EE0BDF2B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AB8C94-D492-7F42-A1A7-0C2E72B8090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23EBD45-AF53-9147-B38A-17CF7D9C5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906545-851F-9147-9263-BF9F8089BB7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BF37E03-D585-EC4B-9281-2C5FD2BBE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7F96E6-1350-E043-B4EE-CBDBB3485AC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47C4FE-D278-1C45-AA6C-64069075B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5BDC73-E367-2D4E-9BC1-B4DBAD3B21D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261D1CE-3648-A940-92A5-388C93822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823AE0-9398-E44B-93BA-73D361A42B7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C1FF30A-DDE6-B747-8AE2-521589928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28E782-F588-8448-A7D1-5E7864BF0F8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0F405-544F-D949-B52A-22A2C1AB48A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B281523-4BDE-4B40-AF1C-FA4C12965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extLst mod="1">
    <p:ext uri="{E180D4A7-C9FB-4DFB-919C-405C955672EB}">
      <p14:showEvtLst xmlns:p14="http://schemas.microsoft.com/office/powerpoint/2010/main">
        <p14:playEvt time="210" objId="8"/>
        <p14:stopEvt time="24893" objId="8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47B05A0-F0CD-894A-B056-C541695C9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0018-Block">
            <a:hlinkClick r:id="" action="ppaction://media"/>
            <a:extLst>
              <a:ext uri="{FF2B5EF4-FFF2-40B4-BE49-F238E27FC236}">
                <a16:creationId xmlns:a16="http://schemas.microsoft.com/office/drawing/2014/main" id="{5879075F-3FEA-FB43-9963-D810C47BF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991600" y="-30099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9759F8-7DD6-0146-8CF4-0D90C33C0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0F0B22-5BCE-C647-B941-54179226475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EC85D-A7EB-1345-B2B4-CB68727F0A8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88E26E8-0527-A24B-9DB0-C97E59822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F2FD62-DD3F-8E4A-94C6-3B01A5F3A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073DDE7-30A5-8C4C-B172-13376650E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6CDB49A-9F9D-7C44-80E5-D83CB845E5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ED24A8-2039-CC4B-A85C-22D60F46467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  <p:extLst mod="1">
    <p:ext uri="{E180D4A7-C9FB-4DFB-919C-405C955672EB}">
      <p14:showEvtLst xmlns:p14="http://schemas.microsoft.com/office/powerpoint/2010/main">
        <p14:playEvt time="35" objId="8"/>
        <p14:stopEvt time="12240" objId="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86BA78A-2CEA-634C-936E-2D2204B82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8CF7B-E35E-3140-A0F8-A6838A9A9F8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  <p:extLst mod="1">
    <p:ext uri="{E180D4A7-C9FB-4DFB-919C-405C955672EB}">
      <p14:showEvtLst xmlns:p14="http://schemas.microsoft.com/office/powerpoint/2010/main">
        <p14:playEvt time="23" objId="7"/>
        <p14:stopEvt time="10418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60D535-6C01-1644-95C4-64A0C5B17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59FCE7-2BD8-1A4D-BEFF-DFC6C414C710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7FC4E7-65FD-3246-929A-8E4A7AB3954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B364B1-DD39-2F4A-B423-182342AFB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527532-5FD5-1645-AE03-2DD290EE77B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A2C401-3B3D-264D-A460-21965924E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00F8-79C7-9344-9D46-2AE3E66C638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3219425-C98C-2541-B3FB-037FC6F46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4E824-C238-6441-B584-2D0FD26C59E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092B02-5458-9247-961E-8B5B8BA7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654E1-10D2-874C-802A-ABD6975A203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4</Words>
  <Application>Microsoft Macintosh PowerPoint</Application>
  <PresentationFormat>Personnalisé</PresentationFormat>
  <Paragraphs>4</Paragraphs>
  <Slides>23</Slides>
  <Notes>4</Notes>
  <HiddenSlides>0</HiddenSlides>
  <MMClips>2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66</cp:revision>
  <dcterms:created xsi:type="dcterms:W3CDTF">2006-08-16T00:00:00Z</dcterms:created>
  <dcterms:modified xsi:type="dcterms:W3CDTF">2026-02-07T06:36:32Z</dcterms:modified>
  <dc:identifier>DAF1J11EuFo</dc:identifier>
</cp:coreProperties>
</file>