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75" autoAdjust="0"/>
    <p:restoredTop sz="86396" autoAdjust="0"/>
  </p:normalViewPr>
  <p:slideViewPr>
    <p:cSldViewPr>
      <p:cViewPr varScale="1">
        <p:scale>
          <a:sx n="53" d="100"/>
          <a:sy n="53" d="100"/>
        </p:scale>
        <p:origin x="216" y="2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3A92E-D0F3-504B-8411-DD0F3059DFE2}" type="datetimeFigureOut">
              <a:rPr lang="fr-FR" smtClean="0"/>
              <a:t>20/02/2026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E2295-10C5-354B-84B8-240C618754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1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31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5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8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5BE7510-16C0-B845-AA08-873B6F6FE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91E59A-58C8-D74B-9353-5E766B2A3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A70AB6-56D1-AD45-BEA6-6F22A7E92CBC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36FE22-12A7-A64E-AA3A-B39E9050876A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5B3F55A-9FDC-8C49-A355-2DBE98128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82ABD-A96A-2341-82C2-4B3C5C000053}"/>
              </a:ext>
            </a:extLst>
          </p:cNvPr>
          <p:cNvSpPr/>
          <p:nvPr/>
        </p:nvSpPr>
        <p:spPr>
          <a:xfrm>
            <a:off x="1828800" y="7886700"/>
            <a:ext cx="13335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90749-CA1B-AB4D-A86B-70E82CE7A7A4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03707-53F2-7542-BFB8-C1B6311F7877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3CFEA3-916B-6C4B-A6AB-929062403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EB5932-8191-9C46-9E80-54603852CF8A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7B6CE9-B720-8A47-9DF7-86CC60722A44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793B48-3CDD-9E41-9AE9-F9C5D4026132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9757152-97E0-904F-AFF2-95934CC02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0B7D1-5013-9842-989F-FCEE39BEA13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79159B-A76A-DE44-905E-6CD607BFD086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D489B6-B5EB-1146-A1DF-0C3A8C211FFA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4A2479-B2DA-9D47-97D4-9A4D203F9115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D971C7E-72FD-4F4E-B843-A73FE58C5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254C-9013-4A47-9B38-4043EF697246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843B8D-9396-8848-A81E-E07EE0BDF2B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26481F5-68B4-7747-9FAD-105C327F3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7B8E8-E614-7F4D-AB97-549930F7B6D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2F7F4A-AAF2-7149-B78D-B5E2378F0414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30C884-42AF-3B4D-9F5A-865A31B1D4E9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C14D87-727D-FE46-9CA5-F0BE11ACD871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A837A16-57D1-4046-BB34-3D620E91E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69996-6216-064A-BB69-77E8BA8801BD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1824E-EA59-484E-9E82-9092527560C7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D43941-ABA1-B848-9A37-85C1566B3E5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2E1264-8665-AB41-98E1-1DD69FD643A4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F898477-6903-FB40-B9E7-A72A924F7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5F5F4-2CD6-224F-AB2B-2D2003CCFEAE}"/>
              </a:ext>
            </a:extLst>
          </p:cNvPr>
          <p:cNvSpPr/>
          <p:nvPr/>
        </p:nvSpPr>
        <p:spPr>
          <a:xfrm>
            <a:off x="1828800" y="78867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31761-64E7-B74E-B4BF-DAF521F5F4BD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F51CF4-A3F9-8649-9635-72749B1087D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DC3E6B-03A8-804F-8BFF-DF2BEBB3483C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66BC8DD-EF52-EC47-8FCB-3EE480565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E9AC85-C274-6B46-B9DA-3B2516D3C407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32FA51-AA63-7643-85D4-6380038A7150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55B96C-FE6A-234E-929E-611B32C7AADF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EE3654-7783-3947-82C2-FA0705A5A40C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5F1BCA-F82C-1940-8D36-2413E4DC6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DF7DC5-5328-4A44-93B0-E2CBA8290671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28E782-F588-8448-A7D1-5E7864BF0F8B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00F405-544F-D949-B52A-22A2C1AB48AC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6840752-7E22-3443-9B72-EBA4D24DC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extLst mod="1">
    <p:ext uri="{E180D4A7-C9FB-4DFB-919C-405C955672EB}">
      <p14:showEvtLst xmlns:p14="http://schemas.microsoft.com/office/powerpoint/2010/main">
        <p14:playEvt time="210" objId="8"/>
        <p14:stopEvt time="24893" objId="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AED2A9B-8F5E-8C40-82EC-E120BCF77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1428BB-E162-E948-A921-72CEDB3D98B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7E2E6-7A97-104B-8E32-87CB85B5E61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59896-0D36-254D-A560-48D733579D6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0018-Block">
            <a:hlinkClick r:id="" action="ppaction://media"/>
            <a:extLst>
              <a:ext uri="{FF2B5EF4-FFF2-40B4-BE49-F238E27FC236}">
                <a16:creationId xmlns:a16="http://schemas.microsoft.com/office/drawing/2014/main" id="{5879075F-3FEA-FB43-9963-D810C47BF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91600" y="-30099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9783E45-EC4E-D946-8BC3-A9F8C6CFF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75329-F2E8-084C-80C3-14EBE4059BB4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0F0B22-5BCE-C647-B941-54179226475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DEC85D-A7EB-1345-B2B4-CB68727F0A8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C835A4-B5B0-7543-8AF5-23860F71C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614FB-6490-BD41-BC5D-44C753ECBB43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AAB-DE31-394C-8CED-386C49B4143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7E8D8-9467-5B4A-A29D-964B5A35227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F03DC0-EFFF-F04D-B1D9-940B04936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A16F43A-8CDB-AA48-8CC1-0BC617C1C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CDB49A-9F9D-7C44-80E5-D83CB845E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7A8960-5B33-FF4C-AECE-99890145AFAC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EF8E4-2343-1242-A9F1-497E5B3B866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E93A7A-F8F3-0844-831F-8020FA888742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  <p:extLst mod="1">
    <p:ext uri="{E180D4A7-C9FB-4DFB-919C-405C955672EB}">
      <p14:showEvtLst xmlns:p14="http://schemas.microsoft.com/office/powerpoint/2010/main">
        <p14:playEvt time="35" objId="8"/>
        <p14:stopEvt time="12240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E2B563-E047-794E-AE72-416CE1E49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21">
            <a:extLst>
              <a:ext uri="{FF2B5EF4-FFF2-40B4-BE49-F238E27FC236}">
                <a16:creationId xmlns:a16="http://schemas.microsoft.com/office/drawing/2014/main" id="{6987D404-915F-4E48-B846-68F716A761D6}"/>
              </a:ext>
            </a:extLst>
          </p:cNvPr>
          <p:cNvGrpSpPr/>
          <p:nvPr/>
        </p:nvGrpSpPr>
        <p:grpSpPr>
          <a:xfrm>
            <a:off x="3772666" y="8240596"/>
            <a:ext cx="10742668" cy="302961"/>
            <a:chOff x="0" y="0"/>
            <a:chExt cx="2829345" cy="79792"/>
          </a:xfrm>
        </p:grpSpPr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44C3D29-6339-C144-93D2-93B75E997DD8}"/>
                </a:ext>
              </a:extLst>
            </p:cNvPr>
            <p:cNvSpPr/>
            <p:nvPr/>
          </p:nvSpPr>
          <p:spPr>
            <a:xfrm>
              <a:off x="0" y="0"/>
              <a:ext cx="2829345" cy="79792"/>
            </a:xfrm>
            <a:custGeom>
              <a:avLst/>
              <a:gdLst/>
              <a:ahLst/>
              <a:cxnLst/>
              <a:rect l="l" t="t" r="r" b="b"/>
              <a:pathLst>
                <a:path w="2829345" h="79792">
                  <a:moveTo>
                    <a:pt x="0" y="0"/>
                  </a:moveTo>
                  <a:lnTo>
                    <a:pt x="2829345" y="0"/>
                  </a:lnTo>
                  <a:lnTo>
                    <a:pt x="2829345" y="79792"/>
                  </a:lnTo>
                  <a:lnTo>
                    <a:pt x="0" y="79792"/>
                  </a:lnTo>
                  <a:close/>
                </a:path>
              </a:pathLst>
            </a:custGeom>
            <a:solidFill>
              <a:srgbClr val="FF7F24"/>
            </a:solidFill>
          </p:spPr>
        </p:sp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083F23DD-8FA7-FC48-87AA-910828AFB5B4}"/>
                </a:ext>
              </a:extLst>
            </p:cNvPr>
            <p:cNvSpPr txBox="1"/>
            <p:nvPr/>
          </p:nvSpPr>
          <p:spPr>
            <a:xfrm>
              <a:off x="0" y="-28575"/>
              <a:ext cx="2829345" cy="10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4"/>
                </a:lnSpc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D2F79-E532-A343-BD53-B77DA195A361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78CF7B-E35E-3140-A0F8-A6838A9A9F81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  <p:extLst mod="1">
    <p:ext uri="{E180D4A7-C9FB-4DFB-919C-405C955672EB}">
      <p14:showEvtLst xmlns:p14="http://schemas.microsoft.com/office/powerpoint/2010/main">
        <p14:playEvt time="23" objId="7"/>
        <p14:stopEvt time="10418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05C916F-69F5-FF4F-A2D1-1AF34F72E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59FCE7-2BD8-1A4D-BEFF-DFC6C414C710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7FC4E7-65FD-3246-929A-8E4A7AB39545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0B56EF4-BA93-3244-A829-F2FF949B2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E6FE1-1E0F-FC4C-B7FA-D1D216AA5DE5}"/>
              </a:ext>
            </a:extLst>
          </p:cNvPr>
          <p:cNvSpPr/>
          <p:nvPr/>
        </p:nvSpPr>
        <p:spPr>
          <a:xfrm>
            <a:off x="227355" y="7962900"/>
            <a:ext cx="1531744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018C1-435D-0C41-A263-2AAB639F8F0E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8CCBCD-C95C-DC47-BADD-42273221AE10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FEB6D-68EC-6C41-9D62-440C92C284A9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8A5B17-180E-8F47-B6FD-1A41CFE7FE0B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CC4398A-C3D1-1741-A9DB-10CA234B8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7F301D-7D9B-2445-A51C-45FDF0A58102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BAEBD-0D6E-EE40-9D75-FBC19963523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EC2EED-95EB-8D44-8D0F-CBE7326FB3E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B8966-6CDE-B447-A27F-DD8828F0674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7E26E6-AE86-3F43-849C-A2F45D174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54522-2E78-5C4F-9AA7-12C84582CAAF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732A2-1306-CC47-BEA3-95349BE3A639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07CA8B-F658-2D46-827E-2BB223BE8AF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B7EAE-8377-CB49-B877-B4164D8CD427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BD1F798-671A-1B4D-97A5-497E17DAA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B72A16-200D-EE40-926B-E61376BF5995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2654E1-10D2-874C-802A-ABD6975A2034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4</Words>
  <Application>Microsoft Macintosh PowerPoint</Application>
  <PresentationFormat>Personnalisé</PresentationFormat>
  <Paragraphs>4</Paragraphs>
  <Slides>23</Slides>
  <Notes>4</Notes>
  <HiddenSlides>0</HiddenSlides>
  <MMClips>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KASKOKO SECONDE quart 1</dc:title>
  <cp:lastModifiedBy>Robert robert</cp:lastModifiedBy>
  <cp:revision>67</cp:revision>
  <dcterms:created xsi:type="dcterms:W3CDTF">2006-08-16T00:00:00Z</dcterms:created>
  <dcterms:modified xsi:type="dcterms:W3CDTF">2026-02-20T16:12:27Z</dcterms:modified>
  <dc:identifier>DAF1J11EuFo</dc:identifier>
</cp:coreProperties>
</file>