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4" autoAdjust="0"/>
    <p:restoredTop sz="86396" autoAdjust="0"/>
  </p:normalViewPr>
  <p:slideViewPr>
    <p:cSldViewPr>
      <p:cViewPr varScale="1">
        <p:scale>
          <a:sx n="70" d="100"/>
          <a:sy n="70" d="100"/>
        </p:scale>
        <p:origin x="216" y="1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F050A1E-FE29-7941-AFD7-8450F234F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4678"/>
    </mc:Choice>
    <mc:Fallback xmlns="">
      <p:transition spd="slow" advClick="0" advTm="14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7F0E30-C955-B649-9F4F-07711151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6FE22-12A7-A64E-AA3A-B39E9050876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D8F2A-7E4E-EA46-B4A8-9B9703EE21C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9B934B-B688-E94F-A72E-2B0E1687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358D8-3545-D040-A67C-5DC173272FE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EA3E24-8793-E945-B4AE-21EEE888B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6BC0-0B59-AE4E-BB8D-BAC510B148D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4A05ED-1839-A24C-8FDF-D11A987A7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E2E90-1D9B-1C4F-9A8C-9B122642289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9729D-F8CA-D04E-A832-3D4E81FEE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3BD524-6697-5A47-98DB-9E0224B40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3A47C-D2A3-FC4F-959F-71BE78EC68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36900-83FC-6A45-9F2B-705D707CF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957BA7-1F59-494D-BA6E-39287DF5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06545-851F-9147-9263-BF9F8089BB7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AA32B4-0CFE-C649-B11D-AE8C6774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6E6-1350-E043-B4EE-CBDBB3485AC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CA45E-A33E-9243-A529-8078BBB8A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BDC73-E367-2D4E-9BC1-B4DBAD3B21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7BEBBB-F4B9-274A-8D72-DC3CF5A1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23AE0-9398-E44B-93BA-73D361A42B7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03CD7-BF3E-0D41-A8CA-C7A3EB1F160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F86D84-3B42-C54D-9DBF-57AB5B74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BE964D-E533-2743-A83A-5B3C2B2C5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extLst mod="1">
    <p:ext uri="{E180D4A7-C9FB-4DFB-919C-405C955672EB}">
      <p14:showEvtLst xmlns:p14="http://schemas.microsoft.com/office/powerpoint/2010/main">
        <p14:playEvt time="210" objId="8"/>
        <p14:stopEvt time="24893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F6AC32-1021-CA43-A98E-CD778E730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0018-Block">
            <a:hlinkClick r:id="" action="ppaction://media"/>
            <a:extLst>
              <a:ext uri="{FF2B5EF4-FFF2-40B4-BE49-F238E27FC236}">
                <a16:creationId xmlns:a16="http://schemas.microsoft.com/office/drawing/2014/main" id="{5879075F-3FEA-FB43-9963-D810C47BF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91600" y="-30099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061410-C579-B649-8FDB-1527887A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E9A712-5A1B-0943-9F7B-BE958CF9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325173-6CEF-B848-8382-99E35CA09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0022-Block">
            <a:hlinkClick r:id="" action="ppaction://media"/>
            <a:extLst>
              <a:ext uri="{FF2B5EF4-FFF2-40B4-BE49-F238E27FC236}">
                <a16:creationId xmlns:a16="http://schemas.microsoft.com/office/drawing/2014/main" id="{D222F8F0-14E7-3548-AFCE-73037C1A5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8115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7548E8-F91B-AE48-94C0-0506FF7B3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CDB49A-9F9D-7C44-80E5-D83CB845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D24A8-2039-CC4B-A85C-22D60F4646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  <p:extLst mod="1">
    <p:ext uri="{E180D4A7-C9FB-4DFB-919C-405C955672EB}">
      <p14:showEvtLst xmlns:p14="http://schemas.microsoft.com/office/powerpoint/2010/main">
        <p14:playEvt time="35" objId="8"/>
        <p14:stopEvt time="1224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2D3506-4A22-EC48-B619-6A563B6B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extLst mod="1">
    <p:ext uri="{E180D4A7-C9FB-4DFB-919C-405C955672EB}">
      <p14:showEvtLst xmlns:p14="http://schemas.microsoft.com/office/powerpoint/2010/main">
        <p14:playEvt time="23" objId="7"/>
        <p14:stopEvt time="10418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20A47E-C3FE-DE43-8262-4F026F5F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59FCE7-2BD8-1A4D-BEFF-DFC6C414C710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FC4E7-65FD-3246-929A-8E4A7AB395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ADC8B7-5E0B-4440-8925-EB859DA68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27532-5FD5-1645-AE03-2DD290EE77B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24B15-29D3-144F-AAB5-AEEAB1DC2DF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CD47DB-9B45-BB40-85B7-2A9635E2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00F8-79C7-9344-9D46-2AE3E66C638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A4A09-7F77-9E4B-A2B6-8860D0AA374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F139A01-51CF-C348-8AF1-5B3712D5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4E824-C238-6441-B584-2D0FD26C59E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6D669B-FC27-0547-A5F4-A32807CE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4</Words>
  <Application>Microsoft Macintosh PowerPoint</Application>
  <PresentationFormat>Personnalisé</PresentationFormat>
  <Paragraphs>4</Paragraphs>
  <Slides>23</Slides>
  <Notes>4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59</cp:revision>
  <dcterms:created xsi:type="dcterms:W3CDTF">2006-08-16T00:00:00Z</dcterms:created>
  <dcterms:modified xsi:type="dcterms:W3CDTF">2025-11-25T01:57:20Z</dcterms:modified>
  <dc:identifier>DAF1J11EuFo</dc:identifier>
</cp:coreProperties>
</file>