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83" autoAdjust="0"/>
    <p:restoredTop sz="86451" autoAdjust="0"/>
  </p:normalViewPr>
  <p:slideViewPr>
    <p:cSldViewPr>
      <p:cViewPr varScale="1">
        <p:scale>
          <a:sx n="42" d="100"/>
          <a:sy n="42" d="100"/>
        </p:scale>
        <p:origin x="200" y="2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AE41D1-A527-B94C-9F51-92013C2D9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54EDA2-F00F-AE40-878D-FD88EE79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B59EB-8410-4F46-8076-852DEB052BC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2B9C1-DB4D-EE49-99DB-B5C19720A28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1610CF-C934-F14A-8667-FC9DD898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30106-BDFF-6E43-B7E1-C87AF9C235B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DA3087-3122-1B41-8168-C6A45738E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F29E3B-DF04-344B-8DE6-3B3B6BD5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2E65F7-48C4-A14F-97FA-136A3A0B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27C5B0-22BF-1241-B1DF-7D433A16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3D08F-6434-2741-8268-1732B4EC491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E268F-D706-BF40-A136-95D803DC537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1953E5-A043-1949-9035-843F6D41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2E64D-265E-FE49-B8C4-EB84293B021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5B8E93-420B-154E-A6B5-BB0B68DE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FDF5D-11B7-D64C-B0DD-BEFB2535140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7168F-C310-C549-B3C9-740CAD3D985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8070E6-4324-784F-A166-F1755CB54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D4D59-6E0D-914C-B068-4E5BC91820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990A2-91EC-5449-8878-169F5D50BB1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000"/>
    </mc:Choice>
    <mc:Fallback xmlns="">
      <p:transition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632600-8EEB-694D-9566-57B08C00F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F67E9-85CD-BC42-81F4-3DBE0515E1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69A51-29FC-CA4A-B521-1D5B99EB900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8F462C-1755-1249-B809-41B72E9F3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D56B85-D0F8-B046-85D2-7564CE79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DE4E49-71A4-514C-B210-2B422DB37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4113B8-0847-8144-AC7F-763C72D7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0391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32049A-6D8E-2140-8383-1E7C7722D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027948-ED4F-704F-9F8A-C022D88C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C7EADC-9CFF-9549-A5A3-B739198A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16EA-6D65-4D40-9C72-DDABFC2B9ED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1558F6-4B2C-3449-BFA9-FD461A2E7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947F8-F98B-8F42-88D0-78779A6CB32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0878BB-8E3F-FA44-97A7-190117CDE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4CE12-4688-DA4F-87CD-8CC61B6CE0D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A91EDD-919D-0947-8CE9-9A8AD3E13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E14E-6D16-864C-8786-45C1D1CC61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0545866-6982-264B-B1CC-143ED6BC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5B9F6-E736-5E45-9721-38C37AEE5B8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A397FD-CD12-AD4A-A59F-7D46E706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58A1B-F306-5642-8FFA-97C5FBCF95C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45849-E0AE-A646-A20F-41B971A5412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39</cp:revision>
  <dcterms:created xsi:type="dcterms:W3CDTF">2006-08-16T00:00:00Z</dcterms:created>
  <dcterms:modified xsi:type="dcterms:W3CDTF">2026-01-16T11:35:21Z</dcterms:modified>
  <dc:identifier>DAF1J11EuFo</dc:identifier>
</cp:coreProperties>
</file>