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5842" autoAdjust="0"/>
    <p:restoredTop sz="86440" autoAdjust="0"/>
  </p:normalViewPr>
  <p:slideViewPr>
    <p:cSldViewPr>
      <p:cViewPr varScale="1">
        <p:scale>
          <a:sx n="59" d="100"/>
          <a:sy n="59" d="100"/>
        </p:scale>
        <p:origin x="216" y="20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25/11/2025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C7D4BFD-4E90-AC49-8987-C24AFB7E3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68"/>
    </mc:Choice>
    <mc:Fallback>
      <p:transition spd="slow" advClick="0" advTm="24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A94FBB6-98E7-DC4C-AFCD-CCC5196DF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17F7C-06AA-5444-9990-370B0F79AD6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F9D6DEF-F4FF-9C41-98E1-4CEE4E723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830106-BDFF-6E43-B7E1-C87AF9C235B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C6B5C7-90A8-3F4C-A8BF-63AACE512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13CBD6-B117-5447-BE22-B2A73E72B097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808E95-170C-784C-B6FE-1EE5DB963284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0BA800C-E3A8-4B42-AD78-EE5760520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ED787-A54B-604C-8FB0-31ACED48F48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0E9588-AF19-574F-8C80-3B20D79AC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7CD1CB-D1CF-C34B-B42A-F5BF53F2E60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A1BA0-3FFC-2649-83B3-02891CB107B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DB2AB50-259F-4E4F-9D33-DF3035D3F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73F97-CA27-984A-A84D-FF79C907ACE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DBD81A9-BBA0-9B4A-95ED-4B810FFA3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12E64D-265E-FE49-B8C4-EB84293B0214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F03DF6-B656-5541-A1D6-782AD74C447A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B8D9C4-DB2E-8A48-A4BC-1B366475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78867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6D380-9DE4-9A46-B81D-452FA509333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3F3081A-3429-EE4B-AC1D-DF5A35AF2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3D4D59-6E0D-914C-B068-4E5BC91820C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C990A2-91EC-5449-8878-169F5D50BB11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9000"/>
    </mc:Choice>
    <mc:Fallback>
      <p:transition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5C9F8E-6D9B-5A48-9EEA-B29AC4702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DF7DC5-5328-4A44-93B0-E2CBA8290671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19C77C-7357-9543-B026-F9317DA42C7A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805730C-EB97-1245-9F6F-E198AFE81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79B22A4-21ED-E44C-94A4-3C148117F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1934D6E-D3C5-E844-A8D2-3EE467B66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0F0B22-5BCE-C647-B941-54179226475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DEC85D-A7EB-1345-B2B4-CB68727F0A8D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6DC2A83-AF78-5C4F-97DA-7E408BCA0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832049A-6D8E-2140-8383-1E7C7722D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14C75C0-6CC0-6F45-9181-D52A499B5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137F684-1DCC-E84F-B121-2B4146DBA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1316EA-6D65-4D40-9C72-DDABFC2B9ED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FFB45F5-DFB8-7749-8211-CAFA89223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9947F8-F98B-8F42-88D0-78779A6CB32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7BA7C59-E973-9342-A38D-77444B8D1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94CE12-4688-DA4F-87CD-8CC61B6CE0D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1866E0-06F4-304C-8425-309D957EB6E4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374E8DD-0AA7-CC46-A207-40B2584D1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0E14E-6D16-864C-8786-45C1D1CC618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E8CA47-4A1F-9643-BAE5-37F09340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35B9F6-E736-5E45-9721-38C37AEE5B8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5A6274-C985-7440-B162-259D88458E5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9000"/>
    </mc:Choice>
    <mc:Fallback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9FC475-FC77-194D-BF81-94C9F36C2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1498F3-4EDF-D345-AAB3-C309C58EA72B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36</cp:revision>
  <dcterms:created xsi:type="dcterms:W3CDTF">2006-08-16T00:00:00Z</dcterms:created>
  <dcterms:modified xsi:type="dcterms:W3CDTF">2025-11-25T02:50:46Z</dcterms:modified>
  <dc:identifier>DAF1J11EuFo</dc:identifier>
</cp:coreProperties>
</file>