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42" autoAdjust="0"/>
    <p:restoredTop sz="86396" autoAdjust="0"/>
  </p:normalViewPr>
  <p:slideViewPr>
    <p:cSldViewPr>
      <p:cViewPr varScale="1">
        <p:scale>
          <a:sx n="59" d="100"/>
          <a:sy n="59" d="100"/>
        </p:scale>
        <p:origin x="216" y="2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A92E-D0F3-504B-8411-DD0F3059DFE2}" type="datetimeFigureOut">
              <a:rPr lang="fr-FR" smtClean="0"/>
              <a:t>16/01/2026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E2295-10C5-354B-84B8-240C618754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51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1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5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E2295-10C5-354B-84B8-240C6187545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18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D89D91F-B93F-9444-8F09-60F2ACF9F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77"/>
    </mc:Choice>
    <mc:Fallback xmlns="">
      <p:transition spd="slow" advClick="0" advTm="757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CBE0C32-455B-504F-B357-0681A79ED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A70AB6-56D1-AD45-BEA6-6F22A7E92CBC}"/>
              </a:ext>
            </a:extLst>
          </p:cNvPr>
          <p:cNvSpPr/>
          <p:nvPr/>
        </p:nvSpPr>
        <p:spPr>
          <a:xfrm>
            <a:off x="1828800" y="7886700"/>
            <a:ext cx="13335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1EBF2-9624-3842-A02B-E101237E2E65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05E630-DAF3-4842-84F3-B998952C9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82ABD-A96A-2341-82C2-4B3C5C000053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4DD34A-9AD6-0B49-8EC7-27D3561D177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5ECA4C-919F-DE40-B5BD-3B3E4CCAC1F7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7384CF-900A-5646-8EAB-C6FBBC73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B5932-8191-9C46-9E80-54603852CF8A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4C6A8-2ADB-634D-B926-CD5E5B0DA69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7A1BA1F-1C30-A748-81E6-3C92DDA7F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10B7D1-5013-9842-989F-FCEE39BEA13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F866E-79DA-3143-8327-C17C6789F3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27CECB-FD63-2A45-BE97-7100BB5D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2A254C-9013-4A47-9B38-4043EF69724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58750C-4501-CA42-AD81-B2426B526E3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87F01B8-9798-984B-BF32-91B6F0F35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17B8E8-E614-7F4D-AB97-549930F7B6D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45406C-0740-3243-BCE1-241496E042F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47CC04-5818-E243-AB69-06A3D04411C6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3121F0D-D6DF-C144-A54B-640CE39E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569996-6216-064A-BB69-77E8BA8801BD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F0475-9ECF-F846-99FD-9C0EA102D24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7DD901-BA0D-F94F-8EDC-4BD4A6BF2138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3F53DD-ED27-D648-AB4C-E89BCE588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55F5F4-2CD6-224F-AB2B-2D2003CCFEAE}"/>
              </a:ext>
            </a:extLst>
          </p:cNvPr>
          <p:cNvSpPr/>
          <p:nvPr/>
        </p:nvSpPr>
        <p:spPr>
          <a:xfrm>
            <a:off x="1828800" y="8115300"/>
            <a:ext cx="13335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F16A10-DDAB-4F4D-A01B-F575E90DA36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34B194-00E8-A445-B403-69917A1501DB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380BD9B-ABB6-984E-AF3E-8C2E0919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E9AC85-C274-6B46-B9DA-3B2516D3C407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3A6281-66AA-7D40-A944-728452C8B3F8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09A27F-4FC1-4646-9AEF-3A161A9FDEE5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F9ECB51-E9E3-0844-946B-D8390284E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75EE73-756B-4C4D-814E-65513DC15EF6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5DFA06-7CF9-BA4C-8C57-CBF979BB346E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A91744-B462-9540-8614-6F389A94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76D0FE-1B0B-7844-B113-807154D6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1428BB-E162-E948-A921-72CEDB3D98B5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7E2E6-7A97-104B-8E32-87CB85B5E61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859896-0D36-254D-A560-48D733579D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5C3BB59-BFC6-4F44-9598-FAE88A721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75329-F2E8-084C-80C3-14EBE4059BB4}"/>
              </a:ext>
            </a:extLst>
          </p:cNvPr>
          <p:cNvSpPr/>
          <p:nvPr/>
        </p:nvSpPr>
        <p:spPr>
          <a:xfrm>
            <a:off x="3048000" y="7886700"/>
            <a:ext cx="12115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98CD8-D6CE-A243-89B4-2CD9B6C112FD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AF3A4-600A-004F-A3D7-3270185187B0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340888D-D3EE-4349-87DB-139A9953D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1614FB-6490-BD41-BC5D-44C753ECBB43}"/>
              </a:ext>
            </a:extLst>
          </p:cNvPr>
          <p:cNvSpPr/>
          <p:nvPr/>
        </p:nvSpPr>
        <p:spPr>
          <a:xfrm>
            <a:off x="1828800" y="8115300"/>
            <a:ext cx="13335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841AAB-DE31-394C-8CED-386C49B4143C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7E8D8-9467-5B4A-A29D-964B5A35227E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50B1B01-286B-8745-8A34-36E7B5010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52336B3-CD4D-DA4F-A060-A99136840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D52B4621-3810-A144-A958-9229A1A77E18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C8A2F-6345-534F-84E9-960E3C29589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AF91B3-78BB-C340-8ABE-DBF43F04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58" name="Group 21">
            <a:extLst>
              <a:ext uri="{FF2B5EF4-FFF2-40B4-BE49-F238E27FC236}">
                <a16:creationId xmlns:a16="http://schemas.microsoft.com/office/drawing/2014/main" id="{6987D404-915F-4E48-B846-68F716A761D6}"/>
              </a:ext>
            </a:extLst>
          </p:cNvPr>
          <p:cNvGrpSpPr/>
          <p:nvPr/>
        </p:nvGrpSpPr>
        <p:grpSpPr>
          <a:xfrm>
            <a:off x="3772666" y="8240596"/>
            <a:ext cx="10742668" cy="302961"/>
            <a:chOff x="0" y="0"/>
            <a:chExt cx="2829345" cy="79792"/>
          </a:xfrm>
        </p:grpSpPr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144C3D29-6339-C144-93D2-93B75E997DD8}"/>
                </a:ext>
              </a:extLst>
            </p:cNvPr>
            <p:cNvSpPr/>
            <p:nvPr/>
          </p:nvSpPr>
          <p:spPr>
            <a:xfrm>
              <a:off x="0" y="0"/>
              <a:ext cx="2829345" cy="79792"/>
            </a:xfrm>
            <a:custGeom>
              <a:avLst/>
              <a:gdLst/>
              <a:ahLst/>
              <a:cxnLst/>
              <a:rect l="l" t="t" r="r" b="b"/>
              <a:pathLst>
                <a:path w="2829345" h="79792">
                  <a:moveTo>
                    <a:pt x="0" y="0"/>
                  </a:moveTo>
                  <a:lnTo>
                    <a:pt x="2829345" y="0"/>
                  </a:lnTo>
                  <a:lnTo>
                    <a:pt x="2829345" y="79792"/>
                  </a:lnTo>
                  <a:lnTo>
                    <a:pt x="0" y="79792"/>
                  </a:lnTo>
                  <a:close/>
                </a:path>
              </a:pathLst>
            </a:custGeom>
            <a:solidFill>
              <a:srgbClr val="FF7F24"/>
            </a:solidFill>
          </p:spPr>
        </p:sp>
        <p:sp>
          <p:nvSpPr>
            <p:cNvPr id="60" name="TextBox 23">
              <a:extLst>
                <a:ext uri="{FF2B5EF4-FFF2-40B4-BE49-F238E27FC236}">
                  <a16:creationId xmlns:a16="http://schemas.microsoft.com/office/drawing/2014/main" id="{083F23DD-8FA7-FC48-87AA-910828AFB5B4}"/>
                </a:ext>
              </a:extLst>
            </p:cNvPr>
            <p:cNvSpPr txBox="1"/>
            <p:nvPr/>
          </p:nvSpPr>
          <p:spPr>
            <a:xfrm>
              <a:off x="0" y="-28575"/>
              <a:ext cx="2829345" cy="1083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4"/>
                </a:lnSpc>
              </a:pPr>
              <a:endParaRPr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D2F79-E532-A343-BD53-B77DA195A361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78CF7B-E35E-3140-A0F8-A6838A9A9F81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0F8BDE2-3B47-0F4E-AF77-69C7F7225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FAE24EB-BDA4-F647-AC81-93F9E6C1D96B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4ED7-B56B-964D-AB86-0ECFA1711032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9381B8-D45D-1F48-A38B-5C48334BD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94E6FE1-1E0F-FC4C-B7FA-D1D216AA5DE5}"/>
              </a:ext>
            </a:extLst>
          </p:cNvPr>
          <p:cNvSpPr/>
          <p:nvPr/>
        </p:nvSpPr>
        <p:spPr>
          <a:xfrm>
            <a:off x="227355" y="7962900"/>
            <a:ext cx="1531744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D018C1-435D-0C41-A263-2AAB639F8F0E}"/>
              </a:ext>
            </a:extLst>
          </p:cNvPr>
          <p:cNvSpPr/>
          <p:nvPr/>
        </p:nvSpPr>
        <p:spPr>
          <a:xfrm>
            <a:off x="1828800" y="7886700"/>
            <a:ext cx="13335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988D69-7D03-A740-9F82-7EA54C675466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B9FA69-F680-E44E-B1E7-AB48DB922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7F301D-7D9B-2445-A51C-45FDF0A58102}"/>
              </a:ext>
            </a:extLst>
          </p:cNvPr>
          <p:cNvSpPr/>
          <p:nvPr/>
        </p:nvSpPr>
        <p:spPr>
          <a:xfrm>
            <a:off x="1828800" y="7886700"/>
            <a:ext cx="13335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66D7ED-9E90-4546-929C-C46848DD15D3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676D640-EC27-9843-B79C-42623B54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254522-2E78-5C4F-9AA7-12C84582CAAF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DAEB5-F342-E149-ACFA-301CFD3B8160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4C8FF6-495B-A94A-99A2-C5025B55F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B72A16-200D-EE40-926B-E61376BF5995}"/>
              </a:ext>
            </a:extLst>
          </p:cNvPr>
          <p:cNvSpPr/>
          <p:nvPr/>
        </p:nvSpPr>
        <p:spPr>
          <a:xfrm>
            <a:off x="1828800" y="7886700"/>
            <a:ext cx="133350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07B1D7-926D-B44D-B02A-23323871A40F}"/>
              </a:ext>
            </a:extLst>
          </p:cNvPr>
          <p:cNvSpPr/>
          <p:nvPr/>
        </p:nvSpPr>
        <p:spPr>
          <a:xfrm>
            <a:off x="3771900" y="8262829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9AC31B-A808-704C-A260-8AB4D5140C63}"/>
              </a:ext>
            </a:extLst>
          </p:cNvPr>
          <p:cNvSpPr/>
          <p:nvPr/>
        </p:nvSpPr>
        <p:spPr>
          <a:xfrm>
            <a:off x="3785404" y="8664471"/>
            <a:ext cx="10744200" cy="30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</Words>
  <Application>Microsoft Macintosh PowerPoint</Application>
  <PresentationFormat>Personnalisé</PresentationFormat>
  <Paragraphs>4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Calibri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KASKOKO SECONDE quart 1</dc:title>
  <cp:lastModifiedBy>Robert robert</cp:lastModifiedBy>
  <cp:revision>41</cp:revision>
  <dcterms:created xsi:type="dcterms:W3CDTF">2006-08-16T00:00:00Z</dcterms:created>
  <dcterms:modified xsi:type="dcterms:W3CDTF">2026-01-16T11:14:34Z</dcterms:modified>
  <dc:identifier>DAF1J11EuFo</dc:identifier>
</cp:coreProperties>
</file>