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1A034B-F021-B04E-BDE7-7128BD6D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77"/>
    </mc:Choice>
    <mc:Fallback>
      <p:transition spd="slow" advClick="0" advTm="75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BD1ED-C8AB-A640-B92B-B84B8877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EBF2-9624-3842-A02B-E101237E2E6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DDF89D-BE08-0B4A-969F-7A7ECAF5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D2F6C-D38B-4748-BA7D-228830D3442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86F599-6381-6F45-95A2-0A9E2369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4C6A8-2ADB-634D-B926-CD5E5B0DA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F7EDD-2689-AA40-86E8-AC8C053A420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4AC8D6-0178-004C-A1B7-D02E244D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26E037-3E34-C34B-8C04-806F435A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2B15DC-C265-6143-8EB8-B2488965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406C-0740-3243-BCE1-241496E042F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7CC04-5818-E243-AB69-06A3D04411C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DA3D49-71A4-9247-B270-D6BFF909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266D0-2C17-A146-A3C3-ECB3A52661B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34EF25-CB3B-2E40-A5EA-C27DF098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16A10-DDAB-4F4D-A01B-F575E90DA3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4B194-00E8-A445-B403-69917A1501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8F21B4-DF1D-DA4C-BC92-1840346D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85B4E6-39D9-D243-B09D-DB66BC2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07D96-354B-B444-9098-DEB822518F4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18DD0-512C-F84D-B0CC-44C4894B4B1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714471-7D15-4940-86B5-93F96F90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A55B80-AC07-3742-817A-9B1D6F5D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42F892-2AE5-0A41-9796-449EDC48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9242D4-6A44-0245-9BA1-5884E95E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196388-3255-6240-A6AE-452B71099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779EA8-F732-4849-B638-A09318E9E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9DFB9E-A64D-A041-B9DD-78C7E8AEC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526EBC-432D-3D4E-984C-6699EB0C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2D0623-9B82-8E43-BF75-8197AA5E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9D459D-DACA-D142-A949-0492B3AB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56EF7-FFAE-EE47-8031-CC46CD96ABE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17D367-0B59-E343-8FD7-B1B7B1F0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BF95001-0AF0-254A-AB13-D63CA557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C31B-A808-704C-A260-8AB4D5140C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36</cp:revision>
  <dcterms:created xsi:type="dcterms:W3CDTF">2006-08-16T00:00:00Z</dcterms:created>
  <dcterms:modified xsi:type="dcterms:W3CDTF">2025-11-25T02:14:36Z</dcterms:modified>
  <dc:identifier>DAF1J11EuFo</dc:identifier>
</cp:coreProperties>
</file>