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44" autoAdjust="0"/>
    <p:restoredTop sz="86396" autoAdjust="0"/>
  </p:normalViewPr>
  <p:slideViewPr>
    <p:cSldViewPr>
      <p:cViewPr varScale="1">
        <p:scale>
          <a:sx n="70" d="100"/>
          <a:sy n="70" d="100"/>
        </p:scale>
        <p:origin x="216" y="1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20/01/2026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A39512B-DE26-9543-B016-3A03166AE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4678"/>
    </mc:Choice>
    <mc:Fallback xmlns="">
      <p:transition spd="slow" advClick="0" advTm="146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63DAA2-DD5E-8740-BC8B-D8E137604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6FE22-12A7-A64E-AA3A-B39E9050876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379B4A2-813E-3243-A266-1B9F8D521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B358D8-3545-D040-A67C-5DC173272FE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81C5CCA-19A8-0543-9629-E5C92CFAF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AE6BC0-0B59-AE4E-BB8D-BAC510B148D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D20F32E-C9D6-0743-AEFB-ABCFB3CAD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7C2CBD-C08E-9741-9A95-0B3941B08C4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36CF1D-2F44-B745-B089-FC8DA0B13758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EC2741C-5744-8743-8DA2-536037CE9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843B8D-9396-8848-A81E-E07EE0BDF2B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AB8C94-D492-7F42-A1A7-0C2E72B8090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D31BB1A-A040-8443-B9D8-E1D0DED00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06545-851F-9147-9263-BF9F8089BB7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4A7F96A-4B1F-AA48-B76E-2C884B352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F96E6-1350-E043-B4EE-CBDBB3485AC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6984773-37EC-4746-AD71-1C4AEA8FA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BDC73-E367-2D4E-9BC1-B4DBAD3B21D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4439E56-BA0F-E04A-BCCB-A19DB1C1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823AE0-9398-E44B-93BA-73D361A42B7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303CD7-BF3E-0D41-A8CA-C7A3EB1F160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EA091F7-8563-8A45-AE6C-D04D83003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8E782-F588-8448-A7D1-5E7864BF0F8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0F405-544F-D949-B52A-22A2C1AB48A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79AE42E-C2A3-C64B-A248-699071AFE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extLst mod="1">
    <p:ext uri="{E180D4A7-C9FB-4DFB-919C-405C955672EB}">
      <p14:showEvtLst xmlns:p14="http://schemas.microsoft.com/office/powerpoint/2010/main">
        <p14:playEvt time="210" objId="8"/>
        <p14:stopEvt time="24893" objId="8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D3978FD-FE5F-7A47-97AC-210967A5B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0018-Block">
            <a:hlinkClick r:id="" action="ppaction://media"/>
            <a:extLst>
              <a:ext uri="{FF2B5EF4-FFF2-40B4-BE49-F238E27FC236}">
                <a16:creationId xmlns:a16="http://schemas.microsoft.com/office/drawing/2014/main" id="{5879075F-3FEA-FB43-9963-D810C47BF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91600" y="-30099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16C9A20-6939-D642-B1B8-D89592D31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698D4BB-E528-5847-A946-9BCB43B42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C54117-74B9-9B41-BD45-FE6D7D1B9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F4ECBC6-851F-3C4F-A7A4-A25ACB65B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6CDB49A-9F9D-7C44-80E5-D83CB845E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ED24A8-2039-CC4B-A85C-22D60F46467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  <p:extLst mod="1">
    <p:ext uri="{E180D4A7-C9FB-4DFB-919C-405C955672EB}">
      <p14:showEvtLst xmlns:p14="http://schemas.microsoft.com/office/powerpoint/2010/main">
        <p14:playEvt time="35" objId="8"/>
        <p14:stopEvt time="12240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CDC3CA-A648-0D43-A9EB-88BE6BE19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  <p:extLst mod="1">
    <p:ext uri="{E180D4A7-C9FB-4DFB-919C-405C955672EB}">
      <p14:showEvtLst xmlns:p14="http://schemas.microsoft.com/office/powerpoint/2010/main">
        <p14:playEvt time="23" objId="7"/>
        <p14:stopEvt time="10418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256DCD-F4A9-1A46-AF84-546D8D3A5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59FCE7-2BD8-1A4D-BEFF-DFC6C414C710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7FC4E7-65FD-3246-929A-8E4A7AB3954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6A1DE5A-9F5A-3445-B035-105A64FD9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527532-5FD5-1645-AE03-2DD290EE77B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3137E9A-B815-C340-B340-18D333149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100F8-79C7-9344-9D46-2AE3E66C638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48A2C49-F35E-C44C-A534-1E4278AD0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4E824-C238-6441-B584-2D0FD26C59E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605828C-172F-0C44-B211-DE700F61F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654E1-10D2-874C-802A-ABD6975A203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4</Words>
  <Application>Microsoft Macintosh PowerPoint</Application>
  <PresentationFormat>Personnalisé</PresentationFormat>
  <Paragraphs>4</Paragraphs>
  <Slides>23</Slides>
  <Notes>4</Notes>
  <HiddenSlides>0</HiddenSlides>
  <MMClips>2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63</cp:revision>
  <dcterms:created xsi:type="dcterms:W3CDTF">2006-08-16T00:00:00Z</dcterms:created>
  <dcterms:modified xsi:type="dcterms:W3CDTF">2026-01-20T06:23:44Z</dcterms:modified>
  <dc:identifier>DAF1J11EuFo</dc:identifier>
</cp:coreProperties>
</file>