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14" autoAdjust="0"/>
    <p:restoredTop sz="86440" autoAdjust="0"/>
  </p:normalViewPr>
  <p:slideViewPr>
    <p:cSldViewPr>
      <p:cViewPr varScale="1">
        <p:scale>
          <a:sx n="68" d="100"/>
          <a:sy n="68" d="100"/>
        </p:scale>
        <p:origin x="288" y="17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3A92E-D0F3-504B-8411-DD0F3059DFE2}" type="datetimeFigureOut">
              <a:rPr lang="fr-FR" smtClean="0"/>
              <a:t>27/03/2025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E2295-10C5-354B-84B8-240C618754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7513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E2295-10C5-354B-84B8-240C6187545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4317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E2295-10C5-354B-84B8-240C6187545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8612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E2295-10C5-354B-84B8-240C6187545C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8857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E2295-10C5-354B-84B8-240C6187545C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4186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C3D94BE-D3FB-1F46-B55E-8D930369B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CF91266-A2F8-8D4F-BA76-DE87592BA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4A70AB6-56D1-AD45-BEA6-6F22A7E92CBC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C17F7C-06AA-5444-9990-370B0F79AD62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BE2744-8BF9-3846-BB44-7F07A96E9E33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0158E62-203F-6D45-8129-52E4F04CD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A82ABD-A96A-2341-82C2-4B3C5C000053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DDD5A8-A1C0-A24B-AD93-F5ED8CCA44BA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E179B1-94AA-534D-AF27-8A42C5870D43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9CDBDE8-3EE7-134A-A821-C4900048F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CEB5932-8191-9C46-9E80-54603852CF8A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13CBD6-B117-5447-BE22-B2A73E72B097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FF2A796-FAB4-524A-A04F-FA07595D7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10B7D1-5013-9842-989F-FCEE39BEA135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1D16AC-A54A-8F4F-98E4-9113B3716C49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A572B6-803B-2845-B1F9-C8F5DF26F16A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076C128-3940-194A-AEBC-1CD62FB7F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2A254C-9013-4A47-9B38-4043EF697246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7CD1CB-D1CF-C34B-B42A-F5BF53F2E60A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EA1BA0-3FFC-2649-83B3-02891CB107BE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FA64788-619E-9A47-BBF5-88C3384E3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17B8E8-E614-7F4D-AB97-549930F7B6DB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773F97-CA27-984A-A84D-FF79C907ACE3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60A1B1-D764-D346-8D84-9B988EBAEB72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D692DA5-7962-6540-8DF9-EC83FE9FF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B569996-6216-064A-BB69-77E8BA8801BD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12E64D-265E-FE49-B8C4-EB84293B0214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F342EF3-1F76-9941-B47D-CE1063907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55F5F4-2CD6-224F-AB2B-2D2003CCFEAE}"/>
              </a:ext>
            </a:extLst>
          </p:cNvPr>
          <p:cNvSpPr/>
          <p:nvPr/>
        </p:nvSpPr>
        <p:spPr>
          <a:xfrm>
            <a:off x="1828800" y="7886700"/>
            <a:ext cx="133350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B6D380-9DE4-9A46-B81D-452FA5093333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3448C8-4B14-7A44-B77D-67C18348002A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0FA2B15-B490-BE41-B2BF-5F57D7F8A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E9AC85-C274-6B46-B9DA-3B2516D3C407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096FDD-A4BE-A14A-BF2D-7DF820B0C089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5AC4F7-0E67-DC48-BC3A-F5B9713B6799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24B65E3-7BB8-4849-83C8-7972767E0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4DF7DC5-5328-4A44-93B0-E2CBA8290671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290657-DE39-5C4A-A920-A104F43BFBDD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7A2592-FCAE-7649-9397-2F5A6173E9ED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D3454C1-34DA-5F46-AF39-14928677FF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CC5F2C7-3992-094E-BEE3-41FA1731C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1428BB-E162-E948-A921-72CEDB3D98B5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17E2E6-7A97-104B-8E32-87CB85B5E612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859896-0D36-254D-A560-48D733579D63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F2AA88E-BC02-FD40-962C-3021F8BAC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D75329-F2E8-084C-80C3-14EBE4059BB4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0F0B22-5BCE-C647-B941-54179226475E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DEC85D-A7EB-1345-B2B4-CB68727F0A8D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5608B41-F744-0E46-95B8-904987F2B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1614FB-6490-BD41-BC5D-44C753ECBB43}"/>
              </a:ext>
            </a:extLst>
          </p:cNvPr>
          <p:cNvSpPr/>
          <p:nvPr/>
        </p:nvSpPr>
        <p:spPr>
          <a:xfrm>
            <a:off x="1828800" y="8115300"/>
            <a:ext cx="133350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841AAB-DE31-394C-8CED-386C49B4143C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17E8D8-9467-5B4A-A29D-964B5A35227E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C717973-976A-4949-838F-7779E6DEE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47D8344-90F2-2248-93FD-1D16EC82F0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D52B4621-3810-A144-A958-9229A1A77E18}"/>
              </a:ext>
            </a:extLst>
          </p:cNvPr>
          <p:cNvSpPr/>
          <p:nvPr/>
        </p:nvSpPr>
        <p:spPr>
          <a:xfrm>
            <a:off x="1828800" y="7886700"/>
            <a:ext cx="133350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420C18-4821-1E45-8B02-3BB21BCCC1BC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86F7FC2-D822-3E4F-9677-B2ADB6389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8" name="Group 21">
            <a:extLst>
              <a:ext uri="{FF2B5EF4-FFF2-40B4-BE49-F238E27FC236}">
                <a16:creationId xmlns:a16="http://schemas.microsoft.com/office/drawing/2014/main" id="{6987D404-915F-4E48-B846-68F716A761D6}"/>
              </a:ext>
            </a:extLst>
          </p:cNvPr>
          <p:cNvGrpSpPr/>
          <p:nvPr/>
        </p:nvGrpSpPr>
        <p:grpSpPr>
          <a:xfrm>
            <a:off x="3772666" y="8240596"/>
            <a:ext cx="10742668" cy="302961"/>
            <a:chOff x="0" y="0"/>
            <a:chExt cx="2829345" cy="79792"/>
          </a:xfrm>
        </p:grpSpPr>
        <p:sp>
          <p:nvSpPr>
            <p:cNvPr id="59" name="Freeform 22">
              <a:extLst>
                <a:ext uri="{FF2B5EF4-FFF2-40B4-BE49-F238E27FC236}">
                  <a16:creationId xmlns:a16="http://schemas.microsoft.com/office/drawing/2014/main" id="{144C3D29-6339-C144-93D2-93B75E997DD8}"/>
                </a:ext>
              </a:extLst>
            </p:cNvPr>
            <p:cNvSpPr/>
            <p:nvPr/>
          </p:nvSpPr>
          <p:spPr>
            <a:xfrm>
              <a:off x="0" y="0"/>
              <a:ext cx="2829345" cy="79792"/>
            </a:xfrm>
            <a:custGeom>
              <a:avLst/>
              <a:gdLst/>
              <a:ahLst/>
              <a:cxnLst/>
              <a:rect l="l" t="t" r="r" b="b"/>
              <a:pathLst>
                <a:path w="2829345" h="79792">
                  <a:moveTo>
                    <a:pt x="0" y="0"/>
                  </a:moveTo>
                  <a:lnTo>
                    <a:pt x="2829345" y="0"/>
                  </a:lnTo>
                  <a:lnTo>
                    <a:pt x="2829345" y="79792"/>
                  </a:lnTo>
                  <a:lnTo>
                    <a:pt x="0" y="79792"/>
                  </a:lnTo>
                  <a:close/>
                </a:path>
              </a:pathLst>
            </a:custGeom>
            <a:solidFill>
              <a:srgbClr val="FF7F24"/>
            </a:solidFill>
          </p:spPr>
        </p:sp>
        <p:sp>
          <p:nvSpPr>
            <p:cNvPr id="60" name="TextBox 23">
              <a:extLst>
                <a:ext uri="{FF2B5EF4-FFF2-40B4-BE49-F238E27FC236}">
                  <a16:creationId xmlns:a16="http://schemas.microsoft.com/office/drawing/2014/main" id="{083F23DD-8FA7-FC48-87AA-910828AFB5B4}"/>
                </a:ext>
              </a:extLst>
            </p:cNvPr>
            <p:cNvSpPr txBox="1"/>
            <p:nvPr/>
          </p:nvSpPr>
          <p:spPr>
            <a:xfrm>
              <a:off x="0" y="-28575"/>
              <a:ext cx="2829345" cy="1083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4"/>
                </a:lnSpc>
              </a:pPr>
              <a:endParaRPr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820D2F79-E532-A343-BD53-B77DA195A361}"/>
              </a:ext>
            </a:extLst>
          </p:cNvPr>
          <p:cNvSpPr/>
          <p:nvPr/>
        </p:nvSpPr>
        <p:spPr>
          <a:xfrm>
            <a:off x="1828800" y="7886700"/>
            <a:ext cx="133350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1316EA-6D65-4D40-9C72-DDABFC2B9ED8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1172F7D-D988-7D4F-954D-5048B67C2D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7FAE24EB-BDA4-F647-AC81-93F9E6C1D96B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757682-CB2B-A24D-B5F0-8CB67AEBDACC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263557-92D2-E94E-BB29-B1BD1F102860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D25E27D-4A80-5E4B-A377-780D89AE76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94E6FE1-1E0F-FC4C-B7FA-D1D216AA5DE5}"/>
              </a:ext>
            </a:extLst>
          </p:cNvPr>
          <p:cNvSpPr/>
          <p:nvPr/>
        </p:nvSpPr>
        <p:spPr>
          <a:xfrm>
            <a:off x="227355" y="7962900"/>
            <a:ext cx="15317445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D018C1-435D-0C41-A263-2AAB639F8F0E}"/>
              </a:ext>
            </a:extLst>
          </p:cNvPr>
          <p:cNvSpPr/>
          <p:nvPr/>
        </p:nvSpPr>
        <p:spPr>
          <a:xfrm>
            <a:off x="1828800" y="7886700"/>
            <a:ext cx="13335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84FC7D-E3D3-D04A-94F2-7FE86DC34243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E8AE0F-D4E7-544B-9E62-21B8C3B87306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2376BBF-ABE2-5745-8AD6-550EA1CF3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F7F301D-7D9B-2445-A51C-45FDF0A58102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20E14E-6D16-864C-8786-45C1D1CC6182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1620B97-413D-8D48-A03D-CBB96833F6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254522-2E78-5C4F-9AA7-12C84582CAAF}"/>
              </a:ext>
            </a:extLst>
          </p:cNvPr>
          <p:cNvSpPr/>
          <p:nvPr/>
        </p:nvSpPr>
        <p:spPr>
          <a:xfrm>
            <a:off x="1828800" y="7886700"/>
            <a:ext cx="133350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95EA59-08CF-DB41-9D67-7DE0D2A47FBF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0C34B7-3F40-CA4B-9E22-4B1EBFF5601A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FAE8C05-A207-A948-B35B-0D90A9AA1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B72A16-200D-EE40-926B-E61376BF5995}"/>
              </a:ext>
            </a:extLst>
          </p:cNvPr>
          <p:cNvSpPr/>
          <p:nvPr/>
        </p:nvSpPr>
        <p:spPr>
          <a:xfrm>
            <a:off x="1828800" y="7886700"/>
            <a:ext cx="133350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01D240-72B5-D749-BBC6-9A3E08F4DCE4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738452-8082-0647-ADAA-C33E46619D02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4</Words>
  <Application>Microsoft Macintosh PowerPoint</Application>
  <PresentationFormat>Personnalisé</PresentationFormat>
  <Paragraphs>4</Paragraphs>
  <Slides>23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6" baseType="lpstr">
      <vt:lpstr>Calibri</vt:lpstr>
      <vt:lpstr>Arial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KASKOKO SECONDE quart 1</dc:title>
  <cp:lastModifiedBy>Robert robert</cp:lastModifiedBy>
  <cp:revision>42</cp:revision>
  <dcterms:created xsi:type="dcterms:W3CDTF">2006-08-16T00:00:00Z</dcterms:created>
  <dcterms:modified xsi:type="dcterms:W3CDTF">2025-03-27T19:46:51Z</dcterms:modified>
  <dc:identifier>DAF1J11EuFo</dc:identifier>
</cp:coreProperties>
</file>