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494" autoAdjust="0"/>
    <p:restoredTop sz="86396" autoAdjust="0"/>
  </p:normalViewPr>
  <p:slideViewPr>
    <p:cSldViewPr>
      <p:cViewPr varScale="1">
        <p:scale>
          <a:sx n="25" d="100"/>
          <a:sy n="25" d="100"/>
        </p:scale>
        <p:origin x="176" y="3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3A92E-D0F3-504B-8411-DD0F3059DFE2}" type="datetimeFigureOut">
              <a:rPr lang="fr-FR" smtClean="0"/>
              <a:t>27/03/2025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E2295-10C5-354B-84B8-240C618754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1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3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5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8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3F28776-FE33-D04C-8D8D-330ADB8D0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96FE70F-B8FE-204B-81EF-C31DCADE1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A70AB6-56D1-AD45-BEA6-6F22A7E92CBC}"/>
              </a:ext>
            </a:extLst>
          </p:cNvPr>
          <p:cNvSpPr/>
          <p:nvPr/>
        </p:nvSpPr>
        <p:spPr>
          <a:xfrm>
            <a:off x="1828800" y="81153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0511F3-C84E-8F40-BC98-878635F154C1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B562A-BFFD-9B45-98F2-D4F51700A57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29790B6-0A94-D244-AF1A-48670D864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82ABD-A96A-2341-82C2-4B3C5C00005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0886A4-D2F5-1A4D-A0D6-09B2D7072206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19EECE-8A69-7040-B144-92066F37F53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DAB8B4A-AEEE-D247-896E-5CAAA301F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B5932-8191-9C46-9E80-54603852CF8A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4C6A8-2ADB-634D-B926-CD5E5B0DA69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71715CE-E878-FE44-A7B5-7C8E2C51A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0B7D1-5013-9842-989F-FCEE39BEA1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96AECB-A781-074A-917F-D46516EAD26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A8D288-D0DB-F340-8D1C-53F39E99FB9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9BF6040-E1D9-F74B-9796-B9F52C43D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254C-9013-4A47-9B38-4043EF69724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983E04-4F18-8147-B5DA-C27A161612B5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F1FE0DB-762E-0C45-8849-F20946240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B8E8-E614-7F4D-AB97-549930F7B6D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576514-4890-014B-82AA-8991FE68DF76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B4FAC1-EE52-D245-90E6-1272DB0E74D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A81E6F-0AF2-504B-BD0A-4CB162C9E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69996-6216-064A-BB69-77E8BA8801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9F37-57A0-1D46-B0B3-620A7015C4E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CA33E0-E0FF-E940-A7F2-701514221BE8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D1D073-2CCC-0B4B-8237-F3041D6FB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5F5F4-2CD6-224F-AB2B-2D2003CCFEAE}"/>
              </a:ext>
            </a:extLst>
          </p:cNvPr>
          <p:cNvSpPr/>
          <p:nvPr/>
        </p:nvSpPr>
        <p:spPr>
          <a:xfrm>
            <a:off x="1828800" y="78867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2893D9-BA19-F741-9304-ED0C7506A28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47A90-D934-2644-B25A-A15F0C6FE008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BC8E21D-BB28-0948-B1DA-6FC89561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9AC85-C274-6B46-B9DA-3B2516D3C40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AF19B-7332-3740-B613-2E8F7FC9D6E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50677-7AA3-DE46-841F-0F89E220CD9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727F7F1-D665-C34C-BA81-A5CC2A1E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F7DC5-5328-4A44-93B0-E2CBA8290671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930137-30BB-DE4F-AB2D-3C13D6AF39D1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D7E829-4596-2948-8817-3BA5CCA66D6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031786B-1841-994C-A38F-7FD8FFE00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8AD5FB-F589-1244-9FC7-67B26205A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428BB-E162-E948-A921-72CEDB3D98B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E2E6-7A97-104B-8E32-87CB85B5E61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59896-0D36-254D-A560-48D733579D6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B14E77-197D-1540-84EF-FC3B200D9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75329-F2E8-084C-80C3-14EBE4059BB4}"/>
              </a:ext>
            </a:extLst>
          </p:cNvPr>
          <p:cNvSpPr/>
          <p:nvPr/>
        </p:nvSpPr>
        <p:spPr>
          <a:xfrm>
            <a:off x="3048000" y="7886700"/>
            <a:ext cx="12115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D98CD8-D6CE-A243-89B4-2CD9B6C112F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BAF3A4-600A-004F-A3D7-3270185187B0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E55E7BC-962B-1140-8462-547066F11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614FB-6490-BD41-BC5D-44C753ECBB43}"/>
              </a:ext>
            </a:extLst>
          </p:cNvPr>
          <p:cNvSpPr/>
          <p:nvPr/>
        </p:nvSpPr>
        <p:spPr>
          <a:xfrm>
            <a:off x="1828800" y="81153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AAB-DE31-394C-8CED-386C49B4143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7E8D8-9467-5B4A-A29D-964B5A35227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EF7F6D5-082C-1C43-8B66-C03835C13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F3AAA65-5910-4849-B160-C17C045AF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52B4621-3810-A144-A958-9229A1A77E18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C8A2F-6345-534F-84E9-960E3C29589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3221AF6-0098-B542-A604-CF57E4D6D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21">
            <a:extLst>
              <a:ext uri="{FF2B5EF4-FFF2-40B4-BE49-F238E27FC236}">
                <a16:creationId xmlns:a16="http://schemas.microsoft.com/office/drawing/2014/main" id="{6987D404-915F-4E48-B846-68F716A761D6}"/>
              </a:ext>
            </a:extLst>
          </p:cNvPr>
          <p:cNvGrpSpPr/>
          <p:nvPr/>
        </p:nvGrpSpPr>
        <p:grpSpPr>
          <a:xfrm>
            <a:off x="3772666" y="8240596"/>
            <a:ext cx="10742668" cy="302961"/>
            <a:chOff x="0" y="0"/>
            <a:chExt cx="2829345" cy="79792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44C3D29-6339-C144-93D2-93B75E997DD8}"/>
                </a:ext>
              </a:extLst>
            </p:cNvPr>
            <p:cNvSpPr/>
            <p:nvPr/>
          </p:nvSpPr>
          <p:spPr>
            <a:xfrm>
              <a:off x="0" y="0"/>
              <a:ext cx="2829345" cy="79792"/>
            </a:xfrm>
            <a:custGeom>
              <a:avLst/>
              <a:gdLst/>
              <a:ahLst/>
              <a:cxnLst/>
              <a:rect l="l" t="t" r="r" b="b"/>
              <a:pathLst>
                <a:path w="2829345" h="79792">
                  <a:moveTo>
                    <a:pt x="0" y="0"/>
                  </a:moveTo>
                  <a:lnTo>
                    <a:pt x="2829345" y="0"/>
                  </a:lnTo>
                  <a:lnTo>
                    <a:pt x="2829345" y="79792"/>
                  </a:lnTo>
                  <a:lnTo>
                    <a:pt x="0" y="79792"/>
                  </a:lnTo>
                  <a:close/>
                </a:path>
              </a:pathLst>
            </a:custGeom>
            <a:solidFill>
              <a:srgbClr val="FF7F24"/>
            </a:solidFill>
          </p:spPr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083F23DD-8FA7-FC48-87AA-910828AFB5B4}"/>
                </a:ext>
              </a:extLst>
            </p:cNvPr>
            <p:cNvSpPr txBox="1"/>
            <p:nvPr/>
          </p:nvSpPr>
          <p:spPr>
            <a:xfrm>
              <a:off x="0" y="-28575"/>
              <a:ext cx="2829345" cy="1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4"/>
                </a:lnSpc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D2F79-E532-A343-BD53-B77DA195A361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78CF7B-E35E-3140-A0F8-A6838A9A9F81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F5CEFC1-15FE-E14E-9F37-520125893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AE24EB-BDA4-F647-AC81-93F9E6C1D96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110960-86DA-F343-A677-0F843CEB053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6B3E95-07AC-7A4E-AC08-98C0378794B2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19360D-8C89-7643-90D9-FB5135952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E6FE1-1E0F-FC4C-B7FA-D1D216AA5DE5}"/>
              </a:ext>
            </a:extLst>
          </p:cNvPr>
          <p:cNvSpPr/>
          <p:nvPr/>
        </p:nvSpPr>
        <p:spPr>
          <a:xfrm>
            <a:off x="227355" y="7962900"/>
            <a:ext cx="1531744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018C1-435D-0C41-A263-2AAB639F8F0E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A76CDB-4CDF-294E-BD18-45DA52829F0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6DF14B-9CAC-1F44-86A4-8D730388D39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F94B09B-DF99-7248-ACEB-67DE2D736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218DC9-4933-9E4D-BAA2-0F982643C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7F301D-7D9B-2445-A51C-45FDF0A58102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6D7ED-9E90-4546-929C-C46848DD15D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56EF7-FFAE-EE47-8031-CC46CD96ABE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D44ABA7-FED6-E548-A4CB-8958A3D85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54522-2E78-5C4F-9AA7-12C84582CAAF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338689-11D6-2D4C-9546-A5B456818AF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739D9-67C7-2F45-A851-6CB178B21B26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AB4FD2-67C9-DB44-B472-8AB8F3CF7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B72A16-200D-EE40-926B-E61376BF5995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CF85D-5737-514B-BF9C-3D3CF6C2578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2CB2EA-ED42-F54A-8859-27E4A30A6F24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</Words>
  <Application>Microsoft Macintosh PowerPoint</Application>
  <PresentationFormat>Personnalisé</PresentationFormat>
  <Paragraphs>4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KASKOKO SECONDE quart 1</dc:title>
  <cp:lastModifiedBy>Robert robert</cp:lastModifiedBy>
  <cp:revision>42</cp:revision>
  <dcterms:created xsi:type="dcterms:W3CDTF">2006-08-16T00:00:00Z</dcterms:created>
  <dcterms:modified xsi:type="dcterms:W3CDTF">2025-03-27T18:54:07Z</dcterms:modified>
  <dc:identifier>DAF1J11EuFo</dc:identifier>
</cp:coreProperties>
</file>