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982" autoAdjust="0"/>
    <p:restoredTop sz="86407" autoAdjust="0"/>
  </p:normalViewPr>
  <p:slideViewPr>
    <p:cSldViewPr>
      <p:cViewPr varScale="1">
        <p:scale>
          <a:sx n="46" d="100"/>
          <a:sy n="46" d="100"/>
        </p:scale>
        <p:origin x="168" y="2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27/03/2025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0E6520-CF51-0345-826F-7EDCF4C5A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388AD4-8D4A-DC4E-BC54-DBC67D031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7CE8C6-CCE4-9D43-8C18-6612C810B84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D7582C-300F-644D-8A20-216A8CAE6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D2E7B-FADC-9F46-93E3-F12AEC75224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915AA-A00C-3744-BA3A-B1BAD4062E7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7C60D3-2E56-214E-AFC5-0A989EF30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D06157-A22A-684A-96EB-E09E1DFB0F0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D475E2-B837-8241-86D9-9DA8D0B10C81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DBBDE0-6A0F-314B-AF38-C21498A08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50C5E-00E9-EC42-8AF0-E634956D0EF5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C4F241-9B31-FD43-9D91-006C4E6EE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523EB-A876-E64C-A732-2E2FD4EC315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60DB97-8920-BC49-8CDA-BFE2ADBE5CA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5EB96D-4361-DF42-B77F-D4D5E675C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81153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D5AECA-FE96-674E-8425-96E12A8C88DB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0C980-EA9C-7645-881E-9388C7DD8C6C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A53AEE-5982-CF4C-9481-37F62113C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D99F-BC79-E74B-BE48-12451C10707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A1311B-7465-BD4C-8A79-579D74D46738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FAF43E6-12FD-5D46-8E9A-4D61CDA0F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23CF1-6814-0141-9613-5325C2E0850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982268-A9FB-3E4C-84A9-06AE7619E29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2F0FAE-9D97-6D40-86E9-09455B19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AF19B-7332-3740-B613-2E8F7FC9D6E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4664F7-6867-3F4B-BDB1-F02E583C7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8F176-0611-084D-8C1F-413E8E2CCBA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A0CB52-5EFD-1449-9EF1-A7AD4E280D8F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C69DA4-2399-B44D-86F8-EE44131EA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C46739-1196-F54E-9D57-EE4FD732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B782F-DF4B-D041-8245-91BEF59A6CA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314C8-F1E4-2340-8C92-C6B728BB7B6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908A1F-F394-D54A-8667-ACF20C4FF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3048000" y="7886700"/>
            <a:ext cx="12115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D98CD8-D6CE-A243-89B4-2CD9B6C112F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AF3A4-600A-004F-A3D7-3270185187B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8FF030-0915-E64C-AC0A-1FE6880D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81153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5C62D2-6C05-1F44-9625-B29C915FE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84A268-4261-B44A-8B50-0D3987796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C8A2F-6345-534F-84E9-960E3C29589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88DE97-D8C5-FC4A-9157-D84D92C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FA979-6475-364B-859B-E3DEA459C50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582EC69-5F2F-2F4F-8872-B9BFBAC85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8B4689-A1D0-2D4C-AB4D-33293FEF31FE}"/>
              </a:ext>
            </a:extLst>
          </p:cNvPr>
          <p:cNvSpPr/>
          <p:nvPr/>
        </p:nvSpPr>
        <p:spPr>
          <a:xfrm>
            <a:off x="3733800" y="8267700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8E7C7-8888-A84E-9545-D12FC461C3A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C8BDBA-BAB1-704B-8194-27C229268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46A900-9985-6349-AB67-56990094598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83D8B2-3482-BB4B-94B2-E73EA438BC1F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58D7F4-69B2-074F-81ED-6AB195B53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6D7ED-9E90-4546-929C-C46848DD15D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0E0E20-F05C-1B4B-98DF-DC9843212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FE80FC-B10E-AF4C-9626-D8847F40C108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62CAE-F28A-1F4F-A88B-F4926C00FB48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8F9DD81-7D8C-0B41-B368-05A3E219E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A9959A-9B0D-E349-BE4D-55CAF1FDA8D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17B80F-59CF-5B43-8C7E-C8928905BFB7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4</Words>
  <Application>Microsoft Macintosh PowerPoint</Application>
  <PresentationFormat>Personnalisé</PresentationFormat>
  <Paragraphs>4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44</cp:revision>
  <dcterms:created xsi:type="dcterms:W3CDTF">2006-08-16T00:00:00Z</dcterms:created>
  <dcterms:modified xsi:type="dcterms:W3CDTF">2025-03-27T17:33:00Z</dcterms:modified>
  <dc:identifier>DAF1J11EuFo</dc:identifier>
</cp:coreProperties>
</file>