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14" autoAdjust="0"/>
    <p:restoredTop sz="86440" autoAdjust="0"/>
  </p:normalViewPr>
  <p:slideViewPr>
    <p:cSldViewPr>
      <p:cViewPr varScale="1">
        <p:scale>
          <a:sx n="68" d="100"/>
          <a:sy n="68" d="100"/>
        </p:scale>
        <p:origin x="288" y="1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17/03/2025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C0F978-A220-1E4C-8A88-92AA16E42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24CA41-1D2A-D44D-B484-17455B47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17F7C-06AA-5444-9990-370B0F79AD6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E2744-8BF9-3846-BB44-7F07A96E9E3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B1C286-ADCF-4B4C-BFDD-CF53B5D3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DD5A8-A1C0-A24B-AD93-F5ED8CCA44B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179B1-94AA-534D-AF27-8A42C5870D4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A24012-7501-B043-8011-5E71FE768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3CBD6-B117-5447-BE22-B2A73E72B09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08E95-170C-784C-B6FE-1EE5DB96328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59E11B-2080-2A4C-9238-7191DC0C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ED787-A54B-604C-8FB0-31ACED48F48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A16B18-B90D-DA47-B2F2-68146610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CD1CB-D1CF-C34B-B42A-F5BF53F2E60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A1BA0-3FFC-2649-83B3-02891CB107B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BEC878-FCD5-774C-B79C-322DCC3FF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73F97-CA27-984A-A84D-FF79C907ACE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0A1B1-D764-D346-8D84-9B988EBAEB7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837F08-6677-CB46-9B0E-7DF92314B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2E64D-265E-FE49-B8C4-EB84293B021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03DF6-B656-5541-A1D6-782AD74C447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781FCE-22D8-BB4C-B7BA-640A7BD28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6D380-9DE4-9A46-B81D-452FA509333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3448C8-4B14-7A44-B77D-67C18348002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65D9A3-1047-B845-81CB-C9B5C0C77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96FDD-A4BE-A14A-BF2D-7DF820B0C08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AC4F7-0E67-DC48-BC3A-F5B9713B67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6AA68B-C9BD-3A42-B5DF-38B26D8DB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90657-DE39-5C4A-A920-A104F43BFBD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A2592-FCAE-7649-9397-2F5A6173E9E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3818C8-8178-7C48-AC97-BF2B518E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FED1B8-BE88-C84F-9ABA-9875BC59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65AA29-E245-E24A-BE56-9030330CB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F0B22-5BCE-C647-B941-5417922647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EC85D-A7EB-1345-B2B4-CB68727F0A8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95EA0C-CB59-E746-9E87-883EA85B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64F313-6F1B-684C-88CF-1938B2BC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9829D1-DB7A-364C-992A-7D58D9378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420C18-4821-1E45-8B02-3BB21BCCC1B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DB15F5-3D92-294D-B927-5CDA5F4E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316EA-6D65-4D40-9C72-DDABFC2B9ED8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5391D0-F2F6-7445-8D33-CBD28BA7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57682-CB2B-A24D-B5F0-8CB67AEBDAC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263557-92D2-E94E-BB29-B1BD1F10286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00CA69-34F8-DE44-B8AA-995135732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E7EE75-28C4-BF4D-B77E-835A409CDF5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7D80E2-C2B3-9048-8D49-73CB85CC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0E14E-6D16-864C-8786-45C1D1CC618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A8C734-517B-434E-B8F9-26A57609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5EA59-08CF-DB41-9D67-7DE0D2A47FB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C34B7-3F40-CA4B-9E22-4B1EBFF5601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84475B-9AA3-DB4C-BE26-75B326112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49603B-1057-4546-AF5D-D4E88B50B9C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39</cp:revision>
  <dcterms:created xsi:type="dcterms:W3CDTF">2006-08-16T00:00:00Z</dcterms:created>
  <dcterms:modified xsi:type="dcterms:W3CDTF">2025-03-17T17:39:51Z</dcterms:modified>
  <dc:identifier>DAF1J11EuFo</dc:identifier>
</cp:coreProperties>
</file>