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842" autoAdjust="0"/>
    <p:restoredTop sz="86396" autoAdjust="0"/>
  </p:normalViewPr>
  <p:slideViewPr>
    <p:cSldViewPr>
      <p:cViewPr varScale="1">
        <p:scale>
          <a:sx n="59" d="100"/>
          <a:sy n="59" d="100"/>
        </p:scale>
        <p:origin x="216" y="2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3A92E-D0F3-504B-8411-DD0F3059DFE2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E2295-10C5-354B-84B8-240C618754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51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31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57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8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4BE1B4-EA5A-8642-B963-86DFF312D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71B455-BE7E-9242-BF1B-53A9A0A28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A70AB6-56D1-AD45-BEA6-6F22A7E92CBC}"/>
              </a:ext>
            </a:extLst>
          </p:cNvPr>
          <p:cNvSpPr/>
          <p:nvPr/>
        </p:nvSpPr>
        <p:spPr>
          <a:xfrm>
            <a:off x="1828800" y="81153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0511F3-C84E-8F40-BC98-878635F154C1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B562A-BFFD-9B45-98F2-D4F51700A57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7E8D03-87B2-554C-A2F7-B932EBFE2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82ABD-A96A-2341-82C2-4B3C5C000053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0886A4-D2F5-1A4D-A0D6-09B2D7072206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19EECE-8A69-7040-B144-92066F37F53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0C34018-9C78-EE4E-993C-404B2C2F3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EB5932-8191-9C46-9E80-54603852CF8A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D4C6A8-2ADB-634D-B926-CD5E5B0DA69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14E23C-C9F7-A249-BE6C-D674D8323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0B7D1-5013-9842-989F-FCEE39BEA13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550C5E-00E9-EC42-8AF0-E634956D0EF5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8F5827-584D-064B-92C6-75DEBF53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254C-9013-4A47-9B38-4043EF697246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983E04-4F18-8147-B5DA-C27A161612B5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BA6042-9D49-9844-9B39-EE555FF1BBA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D7F90A-8D43-A042-A33F-14ED344FF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7B8E8-E614-7F4D-AB97-549930F7B6D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576514-4890-014B-82AA-8991FE68DF76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B4FAC1-EE52-D245-90E6-1272DB0E74D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5304B4C-47B2-1C4A-8874-921549D53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69996-6216-064A-BB69-77E8BA8801BD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B9F37-57A0-1D46-B0B3-620A7015C4E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CA33E0-E0FF-E940-A7F2-701514221BE8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F1DEE32-001D-6245-9762-422E61712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5F5F4-2CD6-224F-AB2B-2D2003CCFEAE}"/>
              </a:ext>
            </a:extLst>
          </p:cNvPr>
          <p:cNvSpPr/>
          <p:nvPr/>
        </p:nvSpPr>
        <p:spPr>
          <a:xfrm>
            <a:off x="1828800" y="78867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F16A10-DDAB-4F4D-A01B-F575E90DA368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70DE3D-BFDB-4C4D-88A3-89D5A3AD2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E9AC85-C274-6B46-B9DA-3B2516D3C407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AF19B-7332-3740-B613-2E8F7FC9D6E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50677-7AA3-DE46-841F-0F89E220CD9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5BCC62-0F7F-C945-9812-599DE4E49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DF7DC5-5328-4A44-93B0-E2CBA8290671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976AC-33AD-7040-A6C3-2F6466C4304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AC15C3-1828-E643-A818-8D6CFF023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4F3D073-EFF7-5F46-A2FA-9168846CB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1428BB-E162-E948-A921-72CEDB3D98B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7E2E6-7A97-104B-8E32-87CB85B5E61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859896-0D36-254D-A560-48D733579D6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78CF92-6FE2-5C4D-BDE7-27B5978D3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75329-F2E8-084C-80C3-14EBE4059BB4}"/>
              </a:ext>
            </a:extLst>
          </p:cNvPr>
          <p:cNvSpPr/>
          <p:nvPr/>
        </p:nvSpPr>
        <p:spPr>
          <a:xfrm>
            <a:off x="3048000" y="7886700"/>
            <a:ext cx="12115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D98CD8-D6CE-A243-89B4-2CD9B6C112F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BAF3A4-600A-004F-A3D7-3270185187B0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2B74631-E8ED-5044-8325-E32AE231B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614FB-6490-BD41-BC5D-44C753ECBB43}"/>
              </a:ext>
            </a:extLst>
          </p:cNvPr>
          <p:cNvSpPr/>
          <p:nvPr/>
        </p:nvSpPr>
        <p:spPr>
          <a:xfrm>
            <a:off x="1828800" y="81153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41AAB-DE31-394C-8CED-386C49B4143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17E8D8-9467-5B4A-A29D-964B5A35227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CC1EA18-0948-474B-9F09-B5F864D08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ACF4DD-5662-C043-90F4-01D9E53D9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52B4621-3810-A144-A958-9229A1A77E18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1C8A2F-6345-534F-84E9-960E3C295890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177D61-A6FD-E440-B7C0-D54618C02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21">
            <a:extLst>
              <a:ext uri="{FF2B5EF4-FFF2-40B4-BE49-F238E27FC236}">
                <a16:creationId xmlns:a16="http://schemas.microsoft.com/office/drawing/2014/main" id="{6987D404-915F-4E48-B846-68F716A761D6}"/>
              </a:ext>
            </a:extLst>
          </p:cNvPr>
          <p:cNvGrpSpPr/>
          <p:nvPr/>
        </p:nvGrpSpPr>
        <p:grpSpPr>
          <a:xfrm>
            <a:off x="3772666" y="8240596"/>
            <a:ext cx="10742668" cy="302961"/>
            <a:chOff x="0" y="0"/>
            <a:chExt cx="2829345" cy="79792"/>
          </a:xfrm>
        </p:grpSpPr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144C3D29-6339-C144-93D2-93B75E997DD8}"/>
                </a:ext>
              </a:extLst>
            </p:cNvPr>
            <p:cNvSpPr/>
            <p:nvPr/>
          </p:nvSpPr>
          <p:spPr>
            <a:xfrm>
              <a:off x="0" y="0"/>
              <a:ext cx="2829345" cy="79792"/>
            </a:xfrm>
            <a:custGeom>
              <a:avLst/>
              <a:gdLst/>
              <a:ahLst/>
              <a:cxnLst/>
              <a:rect l="l" t="t" r="r" b="b"/>
              <a:pathLst>
                <a:path w="2829345" h="79792">
                  <a:moveTo>
                    <a:pt x="0" y="0"/>
                  </a:moveTo>
                  <a:lnTo>
                    <a:pt x="2829345" y="0"/>
                  </a:lnTo>
                  <a:lnTo>
                    <a:pt x="2829345" y="79792"/>
                  </a:lnTo>
                  <a:lnTo>
                    <a:pt x="0" y="79792"/>
                  </a:lnTo>
                  <a:close/>
                </a:path>
              </a:pathLst>
            </a:custGeom>
            <a:solidFill>
              <a:srgbClr val="FF7F24"/>
            </a:solidFill>
          </p:spPr>
        </p:sp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083F23DD-8FA7-FC48-87AA-910828AFB5B4}"/>
                </a:ext>
              </a:extLst>
            </p:cNvPr>
            <p:cNvSpPr txBox="1"/>
            <p:nvPr/>
          </p:nvSpPr>
          <p:spPr>
            <a:xfrm>
              <a:off x="0" y="-28575"/>
              <a:ext cx="2829345" cy="10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4"/>
                </a:lnSpc>
              </a:pPr>
              <a:endParaRPr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D2F79-E532-A343-BD53-B77DA195A361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78CF7B-E35E-3140-A0F8-A6838A9A9F81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738A963-CA3D-7648-9784-FBF8A169F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AE24EB-BDA4-F647-AC81-93F9E6C1D96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110960-86DA-F343-A677-0F843CEB053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6B3E95-07AC-7A4E-AC08-98C0378794B2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BA3A75E-7CCB-AB42-9F26-7678D7392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4E6FE1-1E0F-FC4C-B7FA-D1D216AA5DE5}"/>
              </a:ext>
            </a:extLst>
          </p:cNvPr>
          <p:cNvSpPr/>
          <p:nvPr/>
        </p:nvSpPr>
        <p:spPr>
          <a:xfrm>
            <a:off x="227355" y="7962900"/>
            <a:ext cx="15317445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018C1-435D-0C41-A263-2AAB639F8F0E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A76CDB-4CDF-294E-BD18-45DA52829F0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6DF14B-9CAC-1F44-86A4-8D730388D39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ED2E63-BA9B-4648-B484-30BBAAB3F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7F301D-7D9B-2445-A51C-45FDF0A58102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66D7ED-9E90-4546-929C-C46848DD15D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56EF7-FFAE-EE47-8031-CC46CD96ABE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4BC5D3-A19C-414A-8DD7-979D36C37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54522-2E78-5C4F-9AA7-12C84582CAAF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CDAEB5-F342-E149-ACFA-301CFD3B8160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D511E6B-A444-C947-A0A2-1B70B52C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B72A16-200D-EE40-926B-E61376BF5995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CF85D-5737-514B-BF9C-3D3CF6C2578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2CB2EA-ED42-F54A-8859-27E4A30A6F24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4</Words>
  <Application>Microsoft Macintosh PowerPoint</Application>
  <PresentationFormat>Personnalisé</PresentationFormat>
  <Paragraphs>4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KASKOKO SECONDE quart 1</dc:title>
  <cp:lastModifiedBy>Robert robert</cp:lastModifiedBy>
  <cp:revision>39</cp:revision>
  <dcterms:created xsi:type="dcterms:W3CDTF">2006-08-16T00:00:00Z</dcterms:created>
  <dcterms:modified xsi:type="dcterms:W3CDTF">2025-03-18T05:42:13Z</dcterms:modified>
  <dc:identifier>DAF1J11EuFo</dc:identifier>
</cp:coreProperties>
</file>