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842" autoAdjust="0"/>
    <p:restoredTop sz="86396" autoAdjust="0"/>
  </p:normalViewPr>
  <p:slideViewPr>
    <p:cSldViewPr>
      <p:cViewPr varScale="1">
        <p:scale>
          <a:sx n="59" d="100"/>
          <a:sy n="59" d="100"/>
        </p:scale>
        <p:origin x="216" y="2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3A92E-D0F3-504B-8411-DD0F3059DFE2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E2295-10C5-354B-84B8-240C618754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51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31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1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57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8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CC85475-C8C7-124E-80BE-133BAC68F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876F52F-F41C-6D4C-A590-C8003C077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A70AB6-56D1-AD45-BEA6-6F22A7E92CBC}"/>
              </a:ext>
            </a:extLst>
          </p:cNvPr>
          <p:cNvSpPr/>
          <p:nvPr/>
        </p:nvSpPr>
        <p:spPr>
          <a:xfrm>
            <a:off x="1828800" y="7886700"/>
            <a:ext cx="13335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7CE8C6-CCE4-9D43-8C18-6612C810B84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7BE98E-C28A-EE4A-9556-CD6713349ED5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B2D348A-2F77-8343-920B-3277AAC8E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82ABD-A96A-2341-82C2-4B3C5C000053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B3EFE6-86A6-0C47-8C15-0F4E63F9EC6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ADFEDDF-F16E-3C4B-9A61-E77A74F8B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EB5932-8191-9C46-9E80-54603852CF8A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D06157-A22A-684A-96EB-E09E1DFB0F0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D475E2-B837-8241-86D9-9DA8D0B10C81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2C53772-EC1C-BF46-8007-1518D8086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0B7D1-5013-9842-989F-FCEE39BEA13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550C5E-00E9-EC42-8AF0-E634956D0EF5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444B55-E70B-7C4B-8A18-D1B11417FEDF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BE2CF8F-FFC8-2C47-B3AF-46C97A35D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2A254C-9013-4A47-9B38-4043EF697246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983E04-4F18-8147-B5DA-C27A161612B5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10F2674-E6AC-3A42-A193-D1311E9BC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7B8E8-E614-7F4D-AB97-549930F7B6D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D48A2A-F4A3-CE42-83D5-273E0C3802C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A90DAC7-B62A-5C40-8737-89055CC6F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69996-6216-064A-BB69-77E8BA8801BD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8D570A-796C-334F-9284-6CB090F244A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7229C4-86E6-6944-A85D-47F1D1315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5F5F4-2CD6-224F-AB2B-2D2003CCFEAE}"/>
              </a:ext>
            </a:extLst>
          </p:cNvPr>
          <p:cNvSpPr/>
          <p:nvPr/>
        </p:nvSpPr>
        <p:spPr>
          <a:xfrm>
            <a:off x="1828800" y="78867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23CF1-6814-0141-9613-5325C2E0850F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982268-A9FB-3E4C-84A9-06AE7619E29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A630E02-DFB4-1C46-AD1E-044A7BD98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E9AC85-C274-6B46-B9DA-3B2516D3C407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AF19B-7332-3740-B613-2E8F7FC9D6E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50677-7AA3-DE46-841F-0F89E220CD9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A1C0EA1-11E3-1146-B965-8935E2858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DF7DC5-5328-4A44-93B0-E2CBA8290671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976AC-33AD-7040-A6C3-2F6466C4304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01490D4-EB0F-6E45-BE1C-1C94B39D5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447E95-7F9B-8444-8C76-20BE1953E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1428BB-E162-E948-A921-72CEDB3D98B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7E2E6-7A97-104B-8E32-87CB85B5E61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8488F0-61C2-EC41-BA35-5E45DA896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D75329-F2E8-084C-80C3-14EBE4059BB4}"/>
              </a:ext>
            </a:extLst>
          </p:cNvPr>
          <p:cNvSpPr/>
          <p:nvPr/>
        </p:nvSpPr>
        <p:spPr>
          <a:xfrm>
            <a:off x="3048000" y="7886700"/>
            <a:ext cx="12115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D98CD8-D6CE-A243-89B4-2CD9B6C112F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BAF3A4-600A-004F-A3D7-3270185187B0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0D1C6C9-9F9B-8D4F-90C8-90725E381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614FB-6490-BD41-BC5D-44C753ECBB43}"/>
              </a:ext>
            </a:extLst>
          </p:cNvPr>
          <p:cNvSpPr/>
          <p:nvPr/>
        </p:nvSpPr>
        <p:spPr>
          <a:xfrm>
            <a:off x="1828800" y="81153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41AAB-DE31-394C-8CED-386C49B4143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17E8D8-9467-5B4A-A29D-964B5A35227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0337BCC-775D-B94A-8CED-CB39C52B6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FB4DE7C-2376-6C43-978F-67F8F8393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52B4621-3810-A144-A958-9229A1A77E18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1C8A2F-6345-534F-84E9-960E3C295890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D2B155A-192E-9343-B089-5B5580BBB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21">
            <a:extLst>
              <a:ext uri="{FF2B5EF4-FFF2-40B4-BE49-F238E27FC236}">
                <a16:creationId xmlns:a16="http://schemas.microsoft.com/office/drawing/2014/main" id="{6987D404-915F-4E48-B846-68F716A761D6}"/>
              </a:ext>
            </a:extLst>
          </p:cNvPr>
          <p:cNvGrpSpPr/>
          <p:nvPr/>
        </p:nvGrpSpPr>
        <p:grpSpPr>
          <a:xfrm>
            <a:off x="3772666" y="8240596"/>
            <a:ext cx="10742668" cy="302961"/>
            <a:chOff x="0" y="0"/>
            <a:chExt cx="2829345" cy="79792"/>
          </a:xfrm>
        </p:grpSpPr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144C3D29-6339-C144-93D2-93B75E997DD8}"/>
                </a:ext>
              </a:extLst>
            </p:cNvPr>
            <p:cNvSpPr/>
            <p:nvPr/>
          </p:nvSpPr>
          <p:spPr>
            <a:xfrm>
              <a:off x="0" y="0"/>
              <a:ext cx="2829345" cy="79792"/>
            </a:xfrm>
            <a:custGeom>
              <a:avLst/>
              <a:gdLst/>
              <a:ahLst/>
              <a:cxnLst/>
              <a:rect l="l" t="t" r="r" b="b"/>
              <a:pathLst>
                <a:path w="2829345" h="79792">
                  <a:moveTo>
                    <a:pt x="0" y="0"/>
                  </a:moveTo>
                  <a:lnTo>
                    <a:pt x="2829345" y="0"/>
                  </a:lnTo>
                  <a:lnTo>
                    <a:pt x="2829345" y="79792"/>
                  </a:lnTo>
                  <a:lnTo>
                    <a:pt x="0" y="79792"/>
                  </a:lnTo>
                  <a:close/>
                </a:path>
              </a:pathLst>
            </a:custGeom>
            <a:solidFill>
              <a:srgbClr val="FF7F24"/>
            </a:solidFill>
          </p:spPr>
        </p:sp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083F23DD-8FA7-FC48-87AA-910828AFB5B4}"/>
                </a:ext>
              </a:extLst>
            </p:cNvPr>
            <p:cNvSpPr txBox="1"/>
            <p:nvPr/>
          </p:nvSpPr>
          <p:spPr>
            <a:xfrm>
              <a:off x="0" y="-28575"/>
              <a:ext cx="2829345" cy="10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4"/>
                </a:lnSpc>
              </a:pPr>
              <a:endParaRPr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20D2F79-E532-A343-BD53-B77DA195A361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8FA979-6475-364B-859B-E3DEA459C509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EDE4A89-95CC-184B-8CE2-2E51F7ED3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FAE24EB-BDA4-F647-AC81-93F9E6C1D96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8B4689-A1D0-2D4C-AB4D-33293FEF31F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8E7C7-8888-A84E-9545-D12FC461C3A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CD14D6-FA1E-674C-8EC5-4C9F7375F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4E6FE1-1E0F-FC4C-B7FA-D1D216AA5DE5}"/>
              </a:ext>
            </a:extLst>
          </p:cNvPr>
          <p:cNvSpPr/>
          <p:nvPr/>
        </p:nvSpPr>
        <p:spPr>
          <a:xfrm>
            <a:off x="227355" y="7962900"/>
            <a:ext cx="15317445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D018C1-435D-0C41-A263-2AAB639F8F0E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46A900-9985-6349-AB67-56990094598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83D8B2-3482-BB4B-94B2-E73EA438BC1F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5E32768-874C-EC4B-A46A-2F95A9602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7F301D-7D9B-2445-A51C-45FDF0A58102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66D7ED-9E90-4546-929C-C46848DD15D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6782A91-37A1-9540-8158-E33999E46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54522-2E78-5C4F-9AA7-12C84582CAAF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FE80FC-B10E-AF4C-9626-D8847F40C108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562CAE-F28A-1F4F-A88B-F4926C00FB48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575E844-6EFA-9B4F-81CA-17E55B3FD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B72A16-200D-EE40-926B-E61376BF5995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7B1D7-926D-B44D-B02A-23323871A40F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4</Words>
  <Application>Microsoft Macintosh PowerPoint</Application>
  <PresentationFormat>Personnalisé</PresentationFormat>
  <Paragraphs>4</Paragraphs>
  <Slides>23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KASKOKO SECONDE quart 1</dc:title>
  <cp:lastModifiedBy>Robert robert</cp:lastModifiedBy>
  <cp:revision>42</cp:revision>
  <dcterms:created xsi:type="dcterms:W3CDTF">2006-08-16T00:00:00Z</dcterms:created>
  <dcterms:modified xsi:type="dcterms:W3CDTF">2025-03-18T08:09:14Z</dcterms:modified>
  <dc:identifier>DAF1J11EuFo</dc:identifier>
</cp:coreProperties>
</file>