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14" autoAdjust="0"/>
    <p:restoredTop sz="86440" autoAdjust="0"/>
  </p:normalViewPr>
  <p:slideViewPr>
    <p:cSldViewPr>
      <p:cViewPr varScale="1">
        <p:scale>
          <a:sx n="68" d="100"/>
          <a:sy n="68" d="100"/>
        </p:scale>
        <p:origin x="288" y="17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3A92E-D0F3-504B-8411-DD0F3059DFE2}" type="datetimeFigureOut">
              <a:rPr lang="fr-FR" smtClean="0"/>
              <a:t>16/01/2025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E2295-10C5-354B-84B8-240C618754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513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17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612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857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18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09E5010-EDEC-7F48-BFA0-EF8C5FFB6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020CA22-6F53-1D41-9EFF-B37313E45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A70AB6-56D1-AD45-BEA6-6F22A7E92CBC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C17F7C-06AA-5444-9990-370B0F79AD6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BE2744-8BF9-3846-BB44-7F07A96E9E3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CDB5545-83D2-814C-B00B-BB796BB16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A82ABD-A96A-2341-82C2-4B3C5C000053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830106-BDFF-6E43-B7E1-C87AF9C235B8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26FAF8-B099-734C-B386-85DA4A0DA4BE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7B154F5-A908-FA4E-9CC5-472299076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EB5932-8191-9C46-9E80-54603852CF8A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13CBD6-B117-5447-BE22-B2A73E72B097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808E95-170C-784C-B6FE-1EE5DB963284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8EB66D9-03A2-D148-AED4-19646E54C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10B7D1-5013-9842-989F-FCEE39BEA135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6ED787-A54B-604C-8FB0-31ACED48F48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5B100E-FCA0-3946-818A-F0AF4942486F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FFEB1E8-E0EB-7744-A737-65CA74544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2A254C-9013-4A47-9B38-4043EF697246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7CD1CB-D1CF-C34B-B42A-F5BF53F2E60A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EA1BA0-3FFC-2649-83B3-02891CB107BE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C3FE9C7-A4A7-A74D-B4BB-15DCE3E86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17B8E8-E614-7F4D-AB97-549930F7B6DB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773F97-CA27-984A-A84D-FF79C907ACE3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60A1B1-D764-D346-8D84-9B988EBAEB72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1C871DC-3D51-724B-ACD1-0C4A4E486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569996-6216-064A-BB69-77E8BA8801BD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12E64D-265E-FE49-B8C4-EB84293B0214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F03DF6-B656-5541-A1D6-782AD74C447A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7620CD4-4032-5144-A044-17F04BD18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55F5F4-2CD6-224F-AB2B-2D2003CCFEAE}"/>
              </a:ext>
            </a:extLst>
          </p:cNvPr>
          <p:cNvSpPr/>
          <p:nvPr/>
        </p:nvSpPr>
        <p:spPr>
          <a:xfrm>
            <a:off x="1828800" y="7886700"/>
            <a:ext cx="13335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B6D380-9DE4-9A46-B81D-452FA5093333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3448C8-4B14-7A44-B77D-67C18348002A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9E3E56C-3B95-4F4C-8A14-37BB08052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E9AC85-C274-6B46-B9DA-3B2516D3C407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0F7646-4D7A-8945-93AE-31314E5FE1E6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B1999FD-B16A-CA49-B4DA-FDF604BEC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DF7DC5-5328-4A44-93B0-E2CBA8290671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19C77C-7357-9543-B026-F9317DA42C7A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7CD84DF-02C2-254B-88C1-A0C114A4D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26257D9-BC1A-1B4C-9B55-80F24E9D8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1428BB-E162-E948-A921-72CEDB3D98B5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17E2E6-7A97-104B-8E32-87CB85B5E61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859896-0D36-254D-A560-48D733579D6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8FAAA17-9741-2F41-A7CA-1439622AB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D75329-F2E8-084C-80C3-14EBE4059BB4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0F0B22-5BCE-C647-B941-54179226475E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DEC85D-A7EB-1345-B2B4-CB68727F0A8D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0195D42-D30E-744F-85C7-78B16C9AD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1614FB-6490-BD41-BC5D-44C753ECBB43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841AAB-DE31-394C-8CED-386C49B4143C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17E8D8-9467-5B4A-A29D-964B5A35227E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BE018FF-8024-0B48-86D3-6721514F0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1C0696D-D00F-4641-9216-348FBA848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52B4621-3810-A144-A958-9229A1A77E18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1C8A2F-6345-534F-84E9-960E3C29589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7AF732E-8F9D-1C42-9A67-AF5C5D446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58" name="Group 21">
            <a:extLst>
              <a:ext uri="{FF2B5EF4-FFF2-40B4-BE49-F238E27FC236}">
                <a16:creationId xmlns:a16="http://schemas.microsoft.com/office/drawing/2014/main" id="{6987D404-915F-4E48-B846-68F716A761D6}"/>
              </a:ext>
            </a:extLst>
          </p:cNvPr>
          <p:cNvGrpSpPr/>
          <p:nvPr/>
        </p:nvGrpSpPr>
        <p:grpSpPr>
          <a:xfrm>
            <a:off x="3772666" y="8240596"/>
            <a:ext cx="10742668" cy="302961"/>
            <a:chOff x="0" y="0"/>
            <a:chExt cx="2829345" cy="79792"/>
          </a:xfrm>
        </p:grpSpPr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144C3D29-6339-C144-93D2-93B75E997DD8}"/>
                </a:ext>
              </a:extLst>
            </p:cNvPr>
            <p:cNvSpPr/>
            <p:nvPr/>
          </p:nvSpPr>
          <p:spPr>
            <a:xfrm>
              <a:off x="0" y="0"/>
              <a:ext cx="2829345" cy="79792"/>
            </a:xfrm>
            <a:custGeom>
              <a:avLst/>
              <a:gdLst/>
              <a:ahLst/>
              <a:cxnLst/>
              <a:rect l="l" t="t" r="r" b="b"/>
              <a:pathLst>
                <a:path w="2829345" h="79792">
                  <a:moveTo>
                    <a:pt x="0" y="0"/>
                  </a:moveTo>
                  <a:lnTo>
                    <a:pt x="2829345" y="0"/>
                  </a:lnTo>
                  <a:lnTo>
                    <a:pt x="2829345" y="79792"/>
                  </a:lnTo>
                  <a:lnTo>
                    <a:pt x="0" y="79792"/>
                  </a:lnTo>
                  <a:close/>
                </a:path>
              </a:pathLst>
            </a:custGeom>
            <a:solidFill>
              <a:srgbClr val="FF7F24"/>
            </a:solidFill>
          </p:spPr>
        </p:sp>
        <p:sp>
          <p:nvSpPr>
            <p:cNvPr id="60" name="TextBox 23">
              <a:extLst>
                <a:ext uri="{FF2B5EF4-FFF2-40B4-BE49-F238E27FC236}">
                  <a16:creationId xmlns:a16="http://schemas.microsoft.com/office/drawing/2014/main" id="{083F23DD-8FA7-FC48-87AA-910828AFB5B4}"/>
                </a:ext>
              </a:extLst>
            </p:cNvPr>
            <p:cNvSpPr txBox="1"/>
            <p:nvPr/>
          </p:nvSpPr>
          <p:spPr>
            <a:xfrm>
              <a:off x="0" y="-28575"/>
              <a:ext cx="2829345" cy="108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820D2F79-E532-A343-BD53-B77DA195A361}"/>
              </a:ext>
            </a:extLst>
          </p:cNvPr>
          <p:cNvSpPr/>
          <p:nvPr/>
        </p:nvSpPr>
        <p:spPr>
          <a:xfrm>
            <a:off x="1828800" y="7886700"/>
            <a:ext cx="13335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1316EA-6D65-4D40-9C72-DDABFC2B9ED8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1F17DC-7929-9A45-AA3E-92F0E890DA7D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C6F7B95-4340-E044-906A-F8113DF1F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FAE24EB-BDA4-F647-AC81-93F9E6C1D96B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9947F8-F98B-8F42-88D0-78779A6CB32E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66870AD-1A7D-704D-B2F5-B81EAE340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94E6FE1-1E0F-FC4C-B7FA-D1D216AA5DE5}"/>
              </a:ext>
            </a:extLst>
          </p:cNvPr>
          <p:cNvSpPr/>
          <p:nvPr/>
        </p:nvSpPr>
        <p:spPr>
          <a:xfrm>
            <a:off x="227355" y="7962900"/>
            <a:ext cx="15317445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D018C1-435D-0C41-A263-2AAB639F8F0E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E7EE75-28C4-BF4D-B77E-835A409CDF5D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46104D2-D09D-4B40-9414-4F1B4DCEA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7F301D-7D9B-2445-A51C-45FDF0A58102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20E14E-6D16-864C-8786-45C1D1CC618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F6BCD6-F10C-CB41-8CA8-FC9A75F848B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FEA95FC-4172-5840-B7EB-65CDF4ED3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254522-2E78-5C4F-9AA7-12C84582CAAF}"/>
              </a:ext>
            </a:extLst>
          </p:cNvPr>
          <p:cNvSpPr/>
          <p:nvPr/>
        </p:nvSpPr>
        <p:spPr>
          <a:xfrm>
            <a:off x="1828800" y="7886700"/>
            <a:ext cx="1333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0B11FF-7D2E-BD4C-AC8E-D4B558C007F5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A51742B-6294-0149-A45A-6133919FA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B72A16-200D-EE40-926B-E61376BF5995}"/>
              </a:ext>
            </a:extLst>
          </p:cNvPr>
          <p:cNvSpPr/>
          <p:nvPr/>
        </p:nvSpPr>
        <p:spPr>
          <a:xfrm>
            <a:off x="1828800" y="7886700"/>
            <a:ext cx="13335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1498F3-4EDF-D345-AAB3-C309C58EA72B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4</Words>
  <Application>Microsoft Macintosh PowerPoint</Application>
  <PresentationFormat>Personnalisé</PresentationFormat>
  <Paragraphs>4</Paragraphs>
  <Slides>23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6" baseType="lpstr">
      <vt:lpstr>Calibri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KASKOKO SECONDE quart 1</dc:title>
  <cp:lastModifiedBy>Robert robert</cp:lastModifiedBy>
  <cp:revision>36</cp:revision>
  <dcterms:created xsi:type="dcterms:W3CDTF">2006-08-16T00:00:00Z</dcterms:created>
  <dcterms:modified xsi:type="dcterms:W3CDTF">2025-01-16T09:42:25Z</dcterms:modified>
  <dc:identifier>DAF1J11EuFo</dc:identifier>
</cp:coreProperties>
</file>