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8288000" cy="10287000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43" autoAdjust="0"/>
    <p:restoredTop sz="86440" autoAdjust="0"/>
  </p:normalViewPr>
  <p:slideViewPr>
    <p:cSldViewPr>
      <p:cViewPr varScale="1">
        <p:scale>
          <a:sx n="82" d="100"/>
          <a:sy n="82" d="100"/>
        </p:scale>
        <p:origin x="184" y="12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B3A92E-D0F3-504B-8411-DD0F3059DFE2}" type="datetimeFigureOut">
              <a:rPr lang="fr-FR" smtClean="0"/>
              <a:pPr/>
              <a:t>25/11/2024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EE2295-10C5-354B-84B8-240C6187545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7513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EE2295-10C5-354B-84B8-240C6187545C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4317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EE2295-10C5-354B-84B8-240C6187545C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86129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EE2295-10C5-354B-84B8-240C6187545C}" type="slidenum">
              <a:rPr lang="fr-FR" smtClean="0"/>
              <a:pPr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88572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EE2295-10C5-354B-84B8-240C6187545C}" type="slidenum">
              <a:rPr lang="fr-FR" smtClean="0"/>
              <a:pPr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4186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8C06EE29-29B6-934F-9053-9AD80E2A3A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FFF0E390-960E-6547-96EA-EB18E3C65B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4A70AB6-56D1-AD45-BEA6-6F22A7E92CBC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C17F7C-06AA-5444-9990-370B0F79AD62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5BE2744-8BF9-3846-BB44-7F07A96E9E33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4A8FA57F-1936-D644-A614-6E6FE1CE06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BA82ABD-A96A-2341-82C2-4B3C5C000053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5830106-BDFF-6E43-B7E1-C87AF9C235B8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326FAF8-B099-734C-B386-85DA4A0DA4BE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5FFBBC33-67ED-E74C-A51D-DEE8584471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CEB5932-8191-9C46-9E80-54603852CF8A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13CBD6-B117-5447-BE22-B2A73E72B097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4808E95-170C-784C-B6FE-1EE5DB963284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C6499A9-BE5C-224C-AEBD-4E78453397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710B7D1-5013-9842-989F-FCEE39BEA135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E6ED787-A54B-604C-8FB0-31ACED48F482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E5B100E-FCA0-3946-818A-F0AF4942486F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4C0E8A45-B34B-454B-A1B2-191B9C9657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92A254C-9013-4A47-9B38-4043EF697246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7CD1CB-D1CF-C34B-B42A-F5BF53F2E60A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6EA1BA0-3FFC-2649-83B3-02891CB107BE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A9D8CB2-F4B7-834B-8FE5-A670C81284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E17B8E8-E614-7F4D-AB97-549930F7B6DB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773F97-CA27-984A-A84D-FF79C907ACE3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360A1B1-D764-D346-8D84-9B988EBAEB72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EC3E0C18-D13A-BF44-AF0B-D130E954E2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B569996-6216-064A-BB69-77E8BA8801BD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012E64D-265E-FE49-B8C4-EB84293B0214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0F03DF6-B656-5541-A1D6-782AD74C447A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8349DEE-5432-CC40-BC16-922503081C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355F5F4-2CD6-224F-AB2B-2D2003CCFEAE}"/>
              </a:ext>
            </a:extLst>
          </p:cNvPr>
          <p:cNvSpPr/>
          <p:nvPr/>
        </p:nvSpPr>
        <p:spPr>
          <a:xfrm>
            <a:off x="1828800" y="7886700"/>
            <a:ext cx="133350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AB6D380-9DE4-9A46-B81D-452FA5093333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63448C8-4B14-7A44-B77D-67C18348002A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7BDF9CC-38E7-7849-859F-F52A7690EA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8E9AC85-C274-6B46-B9DA-3B2516D3C407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30F7646-4D7A-8945-93AE-31314E5FE1E6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FF0C73D0-3072-384C-9AE9-4FC214527B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4DF7DC5-5328-4A44-93B0-E2CBA8290671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219C77C-7357-9543-B026-F9317DA42C7A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7E349E7F-23C6-2A4D-8933-1C6F980692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7A81512-F96B-1C4C-99E6-2371362538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B1428BB-E162-E948-A921-72CEDB3D98B5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17E2E6-7A97-104B-8E32-87CB85B5E612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E859896-0D36-254D-A560-48D733579D63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AEF85054-1D40-5C46-9540-CDE765717C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2D75329-F2E8-084C-80C3-14EBE4059BB4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80F0B22-5BCE-C647-B941-54179226475E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0DEC85D-A7EB-1345-B2B4-CB68727F0A8D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17B93E49-2A3D-3347-A6BA-496D8C5DAB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81614FB-6490-BD41-BC5D-44C753ECBB43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3841AAB-DE31-394C-8CED-386C49B4143C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617E8D8-9467-5B4A-A29D-964B5A35227E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D83823B2-A42C-C045-B9E2-B1E4CD0763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FEFCF9CD-4A6A-4F4C-AC67-DF85E043B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D52B4621-3810-A144-A958-9229A1A77E18}"/>
              </a:ext>
            </a:extLst>
          </p:cNvPr>
          <p:cNvSpPr/>
          <p:nvPr/>
        </p:nvSpPr>
        <p:spPr>
          <a:xfrm>
            <a:off x="1828800" y="7886700"/>
            <a:ext cx="133350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A1C8A2F-6345-534F-84E9-960E3C295890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65988D26-0CD4-5449-9E62-1F77F3306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58" name="Group 21">
            <a:extLst>
              <a:ext uri="{FF2B5EF4-FFF2-40B4-BE49-F238E27FC236}">
                <a16:creationId xmlns:a16="http://schemas.microsoft.com/office/drawing/2014/main" id="{6987D404-915F-4E48-B846-68F716A761D6}"/>
              </a:ext>
            </a:extLst>
          </p:cNvPr>
          <p:cNvGrpSpPr/>
          <p:nvPr/>
        </p:nvGrpSpPr>
        <p:grpSpPr>
          <a:xfrm>
            <a:off x="3772666" y="8240596"/>
            <a:ext cx="10742668" cy="302961"/>
            <a:chOff x="0" y="0"/>
            <a:chExt cx="2829345" cy="79792"/>
          </a:xfrm>
        </p:grpSpPr>
        <p:sp>
          <p:nvSpPr>
            <p:cNvPr id="59" name="Freeform 22">
              <a:extLst>
                <a:ext uri="{FF2B5EF4-FFF2-40B4-BE49-F238E27FC236}">
                  <a16:creationId xmlns:a16="http://schemas.microsoft.com/office/drawing/2014/main" id="{144C3D29-6339-C144-93D2-93B75E997DD8}"/>
                </a:ext>
              </a:extLst>
            </p:cNvPr>
            <p:cNvSpPr/>
            <p:nvPr/>
          </p:nvSpPr>
          <p:spPr>
            <a:xfrm>
              <a:off x="0" y="0"/>
              <a:ext cx="2829345" cy="79792"/>
            </a:xfrm>
            <a:custGeom>
              <a:avLst/>
              <a:gdLst/>
              <a:ahLst/>
              <a:cxnLst/>
              <a:rect l="l" t="t" r="r" b="b"/>
              <a:pathLst>
                <a:path w="2829345" h="79792">
                  <a:moveTo>
                    <a:pt x="0" y="0"/>
                  </a:moveTo>
                  <a:lnTo>
                    <a:pt x="2829345" y="0"/>
                  </a:lnTo>
                  <a:lnTo>
                    <a:pt x="2829345" y="79792"/>
                  </a:lnTo>
                  <a:lnTo>
                    <a:pt x="0" y="79792"/>
                  </a:lnTo>
                  <a:close/>
                </a:path>
              </a:pathLst>
            </a:custGeom>
            <a:solidFill>
              <a:srgbClr val="FF7F24"/>
            </a:solidFill>
          </p:spPr>
        </p:sp>
        <p:sp>
          <p:nvSpPr>
            <p:cNvPr id="60" name="TextBox 23">
              <a:extLst>
                <a:ext uri="{FF2B5EF4-FFF2-40B4-BE49-F238E27FC236}">
                  <a16:creationId xmlns:a16="http://schemas.microsoft.com/office/drawing/2014/main" id="{083F23DD-8FA7-FC48-87AA-910828AFB5B4}"/>
                </a:ext>
              </a:extLst>
            </p:cNvPr>
            <p:cNvSpPr txBox="1"/>
            <p:nvPr/>
          </p:nvSpPr>
          <p:spPr>
            <a:xfrm>
              <a:off x="0" y="-28575"/>
              <a:ext cx="2829345" cy="1083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04"/>
                </a:lnSpc>
              </a:pPr>
              <a:endParaRPr/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820D2F79-E532-A343-BD53-B77DA195A361}"/>
              </a:ext>
            </a:extLst>
          </p:cNvPr>
          <p:cNvSpPr/>
          <p:nvPr/>
        </p:nvSpPr>
        <p:spPr>
          <a:xfrm>
            <a:off x="1828800" y="7886700"/>
            <a:ext cx="13335000" cy="15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61316EA-6D65-4D40-9C72-DDABFC2B9ED8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1F17DC-7929-9A45-AA3E-92F0E890DA7D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AC4EC000-2B30-C54D-910B-139FCCE015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7FAE24EB-BDA4-F647-AC81-93F9E6C1D96B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19947F8-F98B-8F42-88D0-78779A6CB32E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6D20A4DE-348F-CB48-9784-830D7611B8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94E6FE1-1E0F-FC4C-B7FA-D1D216AA5DE5}"/>
              </a:ext>
            </a:extLst>
          </p:cNvPr>
          <p:cNvSpPr/>
          <p:nvPr/>
        </p:nvSpPr>
        <p:spPr>
          <a:xfrm>
            <a:off x="227355" y="7962900"/>
            <a:ext cx="15317445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CD018C1-435D-0C41-A263-2AAB639F8F0E}"/>
              </a:ext>
            </a:extLst>
          </p:cNvPr>
          <p:cNvSpPr/>
          <p:nvPr/>
        </p:nvSpPr>
        <p:spPr>
          <a:xfrm>
            <a:off x="1828800" y="7886700"/>
            <a:ext cx="133350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6E7EE75-28C4-BF4D-B77E-835A409CDF5D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FDD706C0-0CB6-F846-8626-4D13EF6167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F7F301D-7D9B-2445-A51C-45FDF0A58102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20E14E-6D16-864C-8786-45C1D1CC6182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7F6BCD6-F10C-CB41-8CA8-FC9A75F848B3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61BF4956-C00C-8348-9557-B8A9A743A1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2254522-2E78-5C4F-9AA7-12C84582CAAF}"/>
              </a:ext>
            </a:extLst>
          </p:cNvPr>
          <p:cNvSpPr/>
          <p:nvPr/>
        </p:nvSpPr>
        <p:spPr>
          <a:xfrm>
            <a:off x="1828800" y="7886700"/>
            <a:ext cx="133350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E0B11FF-7D2E-BD4C-AC8E-D4B558C007F5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6771FC80-4BD1-654D-94EC-CCE968BA08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EB72A16-200D-EE40-926B-E61376BF5995}"/>
              </a:ext>
            </a:extLst>
          </p:cNvPr>
          <p:cNvSpPr/>
          <p:nvPr/>
        </p:nvSpPr>
        <p:spPr>
          <a:xfrm>
            <a:off x="1828800" y="7886700"/>
            <a:ext cx="13335000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41498F3-4EDF-D345-AAB3-C309C58EA72B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4</Words>
  <Application>Microsoft Macintosh PowerPoint</Application>
  <PresentationFormat>Personnalisé</PresentationFormat>
  <Paragraphs>4</Paragraphs>
  <Slides>23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6" baseType="lpstr">
      <vt:lpstr>Calibri</vt:lpstr>
      <vt:lpstr>Arial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KASKOKO SECONDE quart 1</dc:title>
  <dc:creator>Robert.Marceline</dc:creator>
  <cp:lastModifiedBy>Robert robert</cp:lastModifiedBy>
  <cp:revision>33</cp:revision>
  <dcterms:created xsi:type="dcterms:W3CDTF">2006-08-16T00:00:00Z</dcterms:created>
  <dcterms:modified xsi:type="dcterms:W3CDTF">2024-11-25T14:26:38Z</dcterms:modified>
  <dc:identifier>DAF1J11EuFo</dc:identifier>
</cp:coreProperties>
</file>