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 autoAdjust="0"/>
    <p:restoredTop sz="86396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75EBA2-8EFE-4D4F-9B0D-E03F0FBF3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616BF1-7C7A-394C-8B93-39E2EB6B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1EBF2-9624-3842-A02B-E101237E2E6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145585-D0B0-6F45-9984-193827E4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D2F6C-D38B-4748-BA7D-228830D3442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0CC17A-D9CC-1C4D-9081-31D79CB8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4C6A8-2ADB-634D-B926-CD5E5B0DA69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F7EDD-2689-AA40-86E8-AC8C053A420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2674CB-10D2-6F40-A0FC-4B3E0DA0B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F866E-79DA-3143-8327-C17C6789F3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4A863-86D2-5748-AD1C-C4D68CB69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E51739-9651-104E-911E-C28C2DA2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48A2A-F4A3-CE42-83D5-273E0C3802C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FE6D67-0A4A-A640-9A31-1552366B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266D0-2C17-A146-A3C3-ECB3A52661B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6EDFC-5807-AA46-A716-C085517C670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11CD6A-B9FE-324F-A1BD-1EE1B0684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F16A10-DDAB-4F4D-A01B-F575E90DA36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4B194-00E8-A445-B403-69917A1501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59D3BB-4AFF-9C40-A22B-7C8E43DE9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02D07E-1C6E-3542-889C-48A9E81DF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7586B-C756-D147-B346-70D7C5ED403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76072F-9AA5-C34D-A0BD-8B4339EC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F47FBC0-B399-B24E-9E81-F59529C1D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EC69AB-FFB3-BA4B-BF04-233A29A1F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3048000" y="7886700"/>
            <a:ext cx="12115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98CD8-D6CE-A243-89B4-2CD9B6C112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AF3A4-600A-004F-A3D7-3270185187B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8FAC96-E4E1-C741-A968-6458FED9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1D290F-B72F-CF4B-AFE0-A94B8BF73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D7473B-4043-F443-AABF-860C237D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EBE13D-9EDE-2240-B5DC-3C735CFAF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B8ED16-739A-9146-B47C-99A3E1B9E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1292AD-32F2-B747-B552-CA54B2D1A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8D69-7D03-A740-9F82-7EA54C6754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34649-F890-1049-A0EC-E06F1CFACC4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103550-5B5D-DA4B-9ACE-56D9F0FC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6D7ED-9E90-4546-929C-C46848DD15D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F56EF7-FFAE-EE47-8031-CC46CD96ABE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D6023F-E5CE-A343-AFB5-9F27E354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C42C-47EF-8441-B756-8BD61E11E9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26E51F0-C9C3-9542-BF01-2315877FA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7B1D7-926D-B44D-B02A-23323871A40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C31B-A808-704C-A260-8AB4D5140C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32</cp:revision>
  <dcterms:created xsi:type="dcterms:W3CDTF">2006-08-16T00:00:00Z</dcterms:created>
  <dcterms:modified xsi:type="dcterms:W3CDTF">2025-01-17T10:03:09Z</dcterms:modified>
  <dc:identifier>DAF1J11EuFo</dc:identifier>
</cp:coreProperties>
</file>