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45" autoAdjust="0"/>
    <p:restoredTop sz="86396" autoAdjust="0"/>
  </p:normalViewPr>
  <p:slideViewPr>
    <p:cSldViewPr>
      <p:cViewPr varScale="1">
        <p:scale>
          <a:sx n="62" d="100"/>
          <a:sy n="62" d="100"/>
        </p:scale>
        <p:origin x="240" y="1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pPr/>
              <a:t>25/11/2024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7778E10-F122-144B-A695-B90E57762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58E9A4F-487D-914E-BE7B-D7AC59E01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1EBF2-9624-3842-A02B-E101237E2E6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125E43-0985-6141-9A6F-CA348A3CC56B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BD6943C-8E1E-F94E-8807-3C1C932C3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AD2F6C-D38B-4748-BA7D-228830D3442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44435F-B000-8848-8A9C-ADBF0A9FB7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55C1275-A807-F846-9B32-1F4990587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3F7E6-2A72-864A-97DB-8E1ED520654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90D89A3-4CDE-D340-A6A3-0FB4B3F75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F866E-79DA-3143-8327-C17C6789F3F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2C07A1E-F37F-7A49-9CA5-E6BEFC367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58750C-4501-CA42-AD81-B2426B526E3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3A71EA-4570-6449-8A54-06A2B7ED41E7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37D265E-03DB-6A49-BEE8-0A0001906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48A2A-F4A3-CE42-83D5-273E0C3802C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6819A8B-D011-A04D-AB67-9C829B841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F266D0-2C17-A146-A3C3-ECB3A52661B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46EDFC-5807-AA46-A716-C085517C670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556F9B0-17E6-7F46-8598-A0F589A0C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97F9C-5B3F-C348-9E42-A566B228E6B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56A100-E8DA-9743-B207-3BD43D700B1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68E18E2-2F46-2D46-B292-1EFD96C69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AF19B-7332-3740-B613-2E8F7FC9D6E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50677-7AA3-DE46-841F-0F89E220CD99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7E5D00-A051-944B-9594-B506BE11E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57586B-C756-D147-B346-70D7C5ED403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58ED4E-9558-DE47-ACE2-D2FEF048D4E8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AD681A4-599D-7242-B6A5-F72E69825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B99CD3C-7895-BF41-8435-B3C691EEE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1F69594-94C3-9C41-8D96-9C8BA987A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98CD8-D6CE-A243-89B4-2CD9B6C112F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AF3A4-600A-004F-A3D7-3270185187B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2670722-3A0A-DA4C-93F7-968F50AC6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81153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1CC180A-DD45-8D40-B4CE-71E970FCE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DA5224-3A31-2044-BBDE-F160E7228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59E2B19-AC9C-464D-8E6F-4947E0269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78CF7B-E35E-3140-A0F8-A6838A9A9F8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7570BB4-F23C-D54B-8EE7-3F24714A4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F44ED7-B56B-964D-AB86-0ECFA171103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4295A6-52FE-6D4F-A2AD-EAE8F3C41CA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88135E2-FE2B-0C48-A1E3-CAF5F3C5C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988D69-7D03-A740-9F82-7EA54C67546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134649-F890-1049-A0EC-E06F1CFACC4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13A1EC6-6E00-7547-A9D2-C26CF34A8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66D7ED-9E90-4546-929C-C46848DD15D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F56EF7-FFAE-EE47-8031-CC46CD96ABE9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77725A0-C8EB-D248-A18C-9D3F78652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DAEB5-F342-E149-ACFA-301CFD3B816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0CC42C-47EF-8441-B756-8BD61E11E9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4331F8F-D114-774E-9DA5-F6E12098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1A568B-2E35-CE44-B633-16AF1E2E26E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dc:creator>Robert.Marceline</dc:creator>
  <cp:lastModifiedBy>Robert robert</cp:lastModifiedBy>
  <cp:revision>26</cp:revision>
  <dcterms:created xsi:type="dcterms:W3CDTF">2006-08-16T00:00:00Z</dcterms:created>
  <dcterms:modified xsi:type="dcterms:W3CDTF">2024-11-25T15:49:08Z</dcterms:modified>
  <dc:identifier>DAF1J11EuFo</dc:identifier>
</cp:coreProperties>
</file>