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55" autoAdjust="0"/>
    <p:restoredTop sz="86396" autoAdjust="0"/>
  </p:normalViewPr>
  <p:slideViewPr>
    <p:cSldViewPr>
      <p:cViewPr varScale="1">
        <p:scale>
          <a:sx n="41" d="100"/>
          <a:sy n="41" d="100"/>
        </p:scale>
        <p:origin x="224" y="2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17/01/2025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23D2616-BE31-E345-9353-64F8AF5F2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36EC98-73E5-1541-91AA-79BC9A396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E8C6125-999D-BD4F-AAE5-83178FBB1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E974A7-89DE-9349-B6AE-432903FB17A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CBEC3B-1828-7649-BD0F-C2B67D5EC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8B6E3C-0F00-C640-BE02-EBB504E1757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BE6017-5D47-D94D-9BB6-5E233F5AFDC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4D0A7-1BC6-9347-B8F9-2F0749489CB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55A598C-F892-EC48-99FD-F22791DD0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D47B6F-1E1A-954B-9A9B-CB7BE9F768D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C958A-9AC7-BA4B-9ADF-16D1861B383C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7EEF95A-6304-D84A-A29B-C7AFA194D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4E2E90-1D9B-1C4F-9A8C-9B122642289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9729D-F8CA-D04E-A832-3D4E81FEE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1EB75D3-39C4-A142-9CF3-CB2CE37EF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3A47C-D2A3-FC4F-959F-71BE78EC68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936900-83FC-6A45-9F2B-705D707CF79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E532B6A-D06D-604C-9647-6D194BF95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8288000" cy="10287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3E41E0-2410-0D40-B77B-65EE62FDF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6D072-DEC3-304F-B15E-319EFC95A8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EA7AB8-5B6E-ED47-8C7D-F63897A5EE5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29FE20D-178B-234F-94D8-D5EFE7087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E2A4B78-AC4A-574D-9CDB-AAC5EE98ED2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F8CEE-ED17-B641-8803-9DA764D770C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617C69E-F705-1D45-B525-66510BCA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748A0-7B1C-B247-B592-709EF3642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744B3F-DD66-9048-A835-47B18493A9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68018D-747D-BD44-864B-3D088DAC1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5BA011-32E5-DF43-97ED-406C8188783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2CE1B3-7EA4-A841-AED2-B12C4C56D54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59DF935-AD89-F240-86A2-59F776456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A69BA9-F5B2-494A-BF1B-C381A6619DCA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8E9AEC-F1D3-4846-BEA6-F15ABB04FE7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26B8B87-DD60-6741-A252-EEAD0988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extLst mod="1">
    <p:ext uri="{E180D4A7-C9FB-4DFB-919C-405C955672EB}">
      <p14:showEvtLst xmlns:p14="http://schemas.microsoft.com/office/powerpoint/2010/main">
        <p14:playEvt time="210" objId="8"/>
        <p14:stopEvt time="24893" objId="8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33B9A9-5D12-4D42-B38C-FEF145C8E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0018-Block">
            <a:hlinkClick r:id="" action="ppaction://media"/>
            <a:extLst>
              <a:ext uri="{FF2B5EF4-FFF2-40B4-BE49-F238E27FC236}">
                <a16:creationId xmlns:a16="http://schemas.microsoft.com/office/drawing/2014/main" id="{5879075F-3FEA-FB43-9963-D810C47BFE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991600" y="-30099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64E9A1E-20F5-C449-9C6B-79867C2E4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D9C3C1-B08B-B64A-8FE3-52C7111705C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255A44-F585-6440-AE0E-84368226AB9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C9015A4-2A98-E340-9218-985D64C64B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22-Block">
            <a:hlinkClick r:id="" action="ppaction://media"/>
            <a:extLst>
              <a:ext uri="{FF2B5EF4-FFF2-40B4-BE49-F238E27FC236}">
                <a16:creationId xmlns:a16="http://schemas.microsoft.com/office/drawing/2014/main" id="{D222F8F0-14E7-3548-AFCE-73037C1A57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8115300"/>
            <a:ext cx="812800" cy="8128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D514B0-260D-5B4D-A448-262B5A09BE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40561"/>
    </mc:Choice>
    <mc:Fallback xmlns="">
      <p:transition spd="slow" advClick="0" advTm="40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165AE7A-FD97-5B4B-BBA7-DAD750BFE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6CDB49A-9F9D-7C44-80E5-D83CB845E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6ED24A8-2039-CC4B-A85C-22D60F46467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  <p:extLst mod="1">
    <p:ext uri="{E180D4A7-C9FB-4DFB-919C-405C955672EB}">
      <p14:showEvtLst xmlns:p14="http://schemas.microsoft.com/office/powerpoint/2010/main">
        <p14:playEvt time="35" objId="8"/>
        <p14:stopEvt time="12240" objId="8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7215EB-2148-4847-A655-078F735B1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AFB42B-DEDC-EB47-8170-71A95C36BA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</p:bldLst>
  </p:timing>
  <p:extLst mod="1">
    <p:ext uri="{E180D4A7-C9FB-4DFB-919C-405C955672EB}">
      <p14:showEvtLst xmlns:p14="http://schemas.microsoft.com/office/powerpoint/2010/main">
        <p14:playEvt time="23" objId="7"/>
        <p14:stopEvt time="10418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2812BCE-5553-A843-821C-950278D9A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488207-8D24-D347-92B9-1D63F35D4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4C818F-D0CC-0747-B96D-FDD201D8D85D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E1697-1C07-A447-8F8E-67E33BB5FF2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</p:bldLst>
  </p:timing>
  <p:extLst mod="1">
    <p:ext uri="{E180D4A7-C9FB-4DFB-919C-405C955672EB}">
      <p14:showEvtLst xmlns:p14="http://schemas.microsoft.com/office/powerpoint/2010/main">
        <p14:playEvt time="19" objId="6"/>
        <p14:stopEvt time="12324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4D6B2F3-D2E5-1C48-83E2-BD8E38DC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7E882-D5E1-3843-93FA-ABACE66F7BB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FDD60C-6D44-104E-B06B-FD2C51AFD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88DC76-9B3F-DE49-9543-293B87DB900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92EBE3-5056-4D45-96BE-BA8D76AE9D0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74DBFEB-F323-AA40-87EC-E61D71BC2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C387FF-EB96-A54B-9BE7-BCCCB56F45F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FFF59-CD66-B44F-BD33-110CD40FCF69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5FBAAA1-535D-9E48-B756-697608DA2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18288000" cy="10287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B317C1-4A4A-9647-9132-FD3240D94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175A18-6B1E-754E-8075-54A661B0923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4</Words>
  <Application>Microsoft Macintosh PowerPoint</Application>
  <PresentationFormat>Personnalisé</PresentationFormat>
  <Paragraphs>4</Paragraphs>
  <Slides>23</Slides>
  <Notes>4</Notes>
  <HiddenSlides>0</HiddenSlides>
  <MMClips>6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54</cp:revision>
  <dcterms:created xsi:type="dcterms:W3CDTF">2006-08-16T00:00:00Z</dcterms:created>
  <dcterms:modified xsi:type="dcterms:W3CDTF">2025-01-17T07:35:12Z</dcterms:modified>
  <dc:identifier>DAF1J11EuFo</dc:identifier>
</cp:coreProperties>
</file>