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44" autoAdjust="0"/>
    <p:restoredTop sz="86396" autoAdjust="0"/>
  </p:normalViewPr>
  <p:slideViewPr>
    <p:cSldViewPr>
      <p:cViewPr varScale="1">
        <p:scale>
          <a:sx n="70" d="100"/>
          <a:sy n="70" d="100"/>
        </p:scale>
        <p:origin x="216" y="1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25/11/2024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36EC98-73E5-1541-91AA-79BC9A396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193B14-1E55-ED4C-B270-1D27F2F13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EC6DB9-A32E-A54D-ABE5-AC3AEAE73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E974A7-89DE-9349-B6AE-432903FB17A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0009-Block">
            <a:hlinkClick r:id="" action="ppaction://media"/>
            <a:extLst>
              <a:ext uri="{FF2B5EF4-FFF2-40B4-BE49-F238E27FC236}">
                <a16:creationId xmlns:a16="http://schemas.microsoft.com/office/drawing/2014/main" id="{A4CFC310-2872-194C-B36D-7C918A90B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400" y="8001000"/>
            <a:ext cx="8128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5CA09D-AEBF-234F-BAC3-71674D3B9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B358D8-3545-D040-A67C-5DC173272FE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0-Block">
            <a:hlinkClick r:id="" action="ppaction://media"/>
            <a:extLst>
              <a:ext uri="{FF2B5EF4-FFF2-40B4-BE49-F238E27FC236}">
                <a16:creationId xmlns:a16="http://schemas.microsoft.com/office/drawing/2014/main" id="{81EF3A15-DFA3-EC45-90EE-65AFCCD88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050" y="78867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86D244-B4A5-9540-8CEC-265537970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47B6F-1E1A-954B-9A9B-CB7BE9F768D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AC958A-9AC7-BA4B-9ADF-16D1861B383C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1-Block">
            <a:hlinkClick r:id="" action="ppaction://media"/>
            <a:extLst>
              <a:ext uri="{FF2B5EF4-FFF2-40B4-BE49-F238E27FC236}">
                <a16:creationId xmlns:a16="http://schemas.microsoft.com/office/drawing/2014/main" id="{87F72F88-2DFC-2D43-A98D-8D9BCAF93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400" y="841047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DA957A-AADC-CC4B-A375-ADD93AF21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E2E90-1D9B-1C4F-9A8C-9B1226422893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19729D-F8CA-D04E-A832-3D4E81FEE79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2-Block">
            <a:hlinkClick r:id="" action="ppaction://media"/>
            <a:extLst>
              <a:ext uri="{FF2B5EF4-FFF2-40B4-BE49-F238E27FC236}">
                <a16:creationId xmlns:a16="http://schemas.microsoft.com/office/drawing/2014/main" id="{52730BB8-6C80-054E-BE00-0942813EA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8272354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52ED56-D71F-154E-A79B-39865F677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73A47C-D2A3-FC4F-959F-71BE78EC682B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936900-83FC-6A45-9F2B-705D707CF790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3-Block">
            <a:hlinkClick r:id="" action="ppaction://media"/>
            <a:extLst>
              <a:ext uri="{FF2B5EF4-FFF2-40B4-BE49-F238E27FC236}">
                <a16:creationId xmlns:a16="http://schemas.microsoft.com/office/drawing/2014/main" id="{06ED800B-9F4F-0F44-9E63-535DAEDE4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204" y="815647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4B0B2F4-2F34-2B44-8E9B-F1C64D725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76D072-DEC3-304F-B15E-319EFC95A8C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A7AB8-5B6E-ED47-8C7D-F63897A5EE5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4-Block">
            <a:hlinkClick r:id="" action="ppaction://media"/>
            <a:extLst>
              <a:ext uri="{FF2B5EF4-FFF2-40B4-BE49-F238E27FC236}">
                <a16:creationId xmlns:a16="http://schemas.microsoft.com/office/drawing/2014/main" id="{C78B00D6-A787-1F41-9E41-B13D679D4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" y="817552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9E321A1-C5B9-614B-87B4-0F2EDEDD8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B43B2-128A-E44B-8AF0-31F95132805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47DEF1-B1F9-9C4D-880A-45E50808ECF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5-Block">
            <a:hlinkClick r:id="" action="ppaction://media"/>
            <a:extLst>
              <a:ext uri="{FF2B5EF4-FFF2-40B4-BE49-F238E27FC236}">
                <a16:creationId xmlns:a16="http://schemas.microsoft.com/office/drawing/2014/main" id="{F3DA2ED9-9A7C-AD48-B3C3-9B650EE92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400" y="800882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D353AE-DD4B-1A4A-8AC2-43FDB580F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7886700"/>
            <a:ext cx="13335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5748A0-7B1C-B247-B592-709EF364269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44B3F-DD66-9048-A835-47B18493A9DB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6-Block">
            <a:hlinkClick r:id="" action="ppaction://media"/>
            <a:extLst>
              <a:ext uri="{FF2B5EF4-FFF2-40B4-BE49-F238E27FC236}">
                <a16:creationId xmlns:a16="http://schemas.microsoft.com/office/drawing/2014/main" id="{9EB8F988-B2B3-2041-BFFA-65A26917B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786119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15E43AF-27C7-6449-B058-41BB4297D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823AE0-9398-E44B-93BA-73D361A42B75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303CD7-BF3E-0D41-A8CA-C7A3EB1F160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17-Block">
            <a:hlinkClick r:id="" action="ppaction://media"/>
            <a:extLst>
              <a:ext uri="{FF2B5EF4-FFF2-40B4-BE49-F238E27FC236}">
                <a16:creationId xmlns:a16="http://schemas.microsoft.com/office/drawing/2014/main" id="{024F21C6-D4BB-A84B-9AF9-D41B422B2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2400" y="826282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677904-E319-C945-AED6-100489AD4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8E782-F588-8448-A7D1-5E7864BF0F8B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00F405-544F-D949-B52A-22A2C1AB48AC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0019-Block">
            <a:hlinkClick r:id="" action="ppaction://media"/>
            <a:extLst>
              <a:ext uri="{FF2B5EF4-FFF2-40B4-BE49-F238E27FC236}">
                <a16:creationId xmlns:a16="http://schemas.microsoft.com/office/drawing/2014/main" id="{5F0EB283-EA18-7343-BF3F-8F1E7F62B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050" y="825807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9EA19F-D118-A447-BD7C-29FC6B8F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3" name="0001-Block">
            <a:hlinkClick r:id="" action="ppaction://media"/>
            <a:extLst>
              <a:ext uri="{FF2B5EF4-FFF2-40B4-BE49-F238E27FC236}">
                <a16:creationId xmlns:a16="http://schemas.microsoft.com/office/drawing/2014/main" id="{2409523B-4D41-EC4E-9080-967B6463C3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8509000"/>
            <a:ext cx="812800" cy="812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65A320-1B52-0445-BD5E-261EAA3C7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0" objId="8"/>
        <p14:stopEvt time="24893" objId="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4337C8-6A71-A84E-B3E7-4533B60EE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0018-Block">
            <a:hlinkClick r:id="" action="ppaction://media"/>
            <a:extLst>
              <a:ext uri="{FF2B5EF4-FFF2-40B4-BE49-F238E27FC236}">
                <a16:creationId xmlns:a16="http://schemas.microsoft.com/office/drawing/2014/main" id="{5879075F-3FEA-FB43-9963-D810C47BF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91600" y="-3009900"/>
            <a:ext cx="812800" cy="812800"/>
          </a:xfrm>
          <a:prstGeom prst="rect">
            <a:avLst/>
          </a:prstGeom>
        </p:spPr>
      </p:pic>
      <p:pic>
        <p:nvPicPr>
          <p:cNvPr id="12" name="0018-Block">
            <a:hlinkClick r:id="" action="ppaction://media"/>
            <a:extLst>
              <a:ext uri="{FF2B5EF4-FFF2-40B4-BE49-F238E27FC236}">
                <a16:creationId xmlns:a16="http://schemas.microsoft.com/office/drawing/2014/main" id="{5D517F8F-8D59-934F-B957-C8641BC23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812789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ADF2811-FBC0-0049-9D7D-63B4C81AE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F0B22-5BCE-C647-B941-54179226475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DEC85D-A7EB-1345-B2B4-CB68727F0A8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20-Block">
            <a:hlinkClick r:id="" action="ppaction://media"/>
            <a:extLst>
              <a:ext uri="{FF2B5EF4-FFF2-40B4-BE49-F238E27FC236}">
                <a16:creationId xmlns:a16="http://schemas.microsoft.com/office/drawing/2014/main" id="{EFA63C18-F524-D84F-A7BC-6CC531FF0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819457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FC3D1E-3BE9-074F-836D-335308F82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21-Block">
            <a:hlinkClick r:id="" action="ppaction://media"/>
            <a:extLst>
              <a:ext uri="{FF2B5EF4-FFF2-40B4-BE49-F238E27FC236}">
                <a16:creationId xmlns:a16="http://schemas.microsoft.com/office/drawing/2014/main" id="{D0FFAAC6-E1B5-5949-A341-B1CF54969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00" y="800882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2-Block">
            <a:hlinkClick r:id="" action="ppaction://media"/>
            <a:extLst>
              <a:ext uri="{FF2B5EF4-FFF2-40B4-BE49-F238E27FC236}">
                <a16:creationId xmlns:a16="http://schemas.microsoft.com/office/drawing/2014/main" id="{D222F8F0-14E7-3548-AFCE-73037C1A5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8115300"/>
            <a:ext cx="812800" cy="8128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6BF801-F6E1-094E-A488-0F443597A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E217052-229C-BB41-B3D5-AE86AAB543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CDB49A-9F9D-7C44-80E5-D83CB845E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5" name="0002-Block">
            <a:hlinkClick r:id="" action="ppaction://media"/>
            <a:extLst>
              <a:ext uri="{FF2B5EF4-FFF2-40B4-BE49-F238E27FC236}">
                <a16:creationId xmlns:a16="http://schemas.microsoft.com/office/drawing/2014/main" id="{24E57798-06B4-2D42-BC17-A08F20842A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000" y="8497651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ED24A8-2039-CC4B-A85C-22D60F46467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  <p:extLst mod="1">
    <p:ext uri="{E180D4A7-C9FB-4DFB-919C-405C955672EB}">
      <p14:showEvtLst xmlns:p14="http://schemas.microsoft.com/office/powerpoint/2010/main">
        <p14:playEvt time="35" objId="8"/>
        <p14:stopEvt time="12240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FC8215-2297-A949-882E-E35D0EC94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78CF7B-E35E-3140-A0F8-A6838A9A9F81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AFB42B-DEDC-EB47-8170-71A95C36B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3" name="0003-Block">
            <a:hlinkClick r:id="" action="ppaction://media"/>
            <a:extLst>
              <a:ext uri="{FF2B5EF4-FFF2-40B4-BE49-F238E27FC236}">
                <a16:creationId xmlns:a16="http://schemas.microsoft.com/office/drawing/2014/main" id="{0ABCA843-E69F-C846-8E56-305604155A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934" y="800882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</p:bldLst>
  </p:timing>
  <p:extLst mod="1">
    <p:ext uri="{E180D4A7-C9FB-4DFB-919C-405C955672EB}">
      <p14:showEvtLst xmlns:p14="http://schemas.microsoft.com/office/powerpoint/2010/main">
        <p14:playEvt time="23" objId="7"/>
        <p14:stopEvt time="10418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7E1E6F-1510-E345-AEB3-6D629FC89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E4D65-CE23-A443-8268-28760EFB255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94A2F-08E4-4944-884E-198D0932AE7F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488207-8D24-D347-92B9-1D63F35D4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4" name="0004-Block">
            <a:hlinkClick r:id="" action="ppaction://media"/>
            <a:extLst>
              <a:ext uri="{FF2B5EF4-FFF2-40B4-BE49-F238E27FC236}">
                <a16:creationId xmlns:a16="http://schemas.microsoft.com/office/drawing/2014/main" id="{51569E60-5435-2E44-8F53-BEEA420DF4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204" y="816122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9000"/>
    </mc:Choice>
    <mc:Fallback xmlns="">
      <p:transition spd="slow" advClick="0" advTm="5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 mod="1">
    <p:ext uri="{E180D4A7-C9FB-4DFB-919C-405C955672EB}">
      <p14:showEvtLst xmlns:p14="http://schemas.microsoft.com/office/powerpoint/2010/main">
        <p14:playEvt time="19" objId="6"/>
        <p14:stopEvt time="12324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547B35-8C08-5A4C-B2F7-E364E482C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F7E882-D5E1-3843-93FA-ABACE66F7BB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05-Block">
            <a:hlinkClick r:id="" action="ppaction://media"/>
            <a:extLst>
              <a:ext uri="{FF2B5EF4-FFF2-40B4-BE49-F238E27FC236}">
                <a16:creationId xmlns:a16="http://schemas.microsoft.com/office/drawing/2014/main" id="{E9C43059-D976-B748-907F-84D5017CB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323" y="78867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62113D1-545C-174E-A6AC-05A9AF880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7DC53-E051-4045-8E58-B968DC3688B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06-Block">
            <a:hlinkClick r:id="" action="ppaction://media"/>
            <a:extLst>
              <a:ext uri="{FF2B5EF4-FFF2-40B4-BE49-F238E27FC236}">
                <a16:creationId xmlns:a16="http://schemas.microsoft.com/office/drawing/2014/main" id="{56689368-27F2-FC49-9314-5A263F9F1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78867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298205-4B52-A24C-973B-789AFB9D3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62841A-9D34-454B-BB6E-7E0469F848D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6050AF-EDF4-6F4C-87E7-4B6F6E77AFA1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0007-Block">
            <a:hlinkClick r:id="" action="ppaction://media"/>
            <a:extLst>
              <a:ext uri="{FF2B5EF4-FFF2-40B4-BE49-F238E27FC236}">
                <a16:creationId xmlns:a16="http://schemas.microsoft.com/office/drawing/2014/main" id="{93BB90D9-03C2-D841-AE1D-F2C286F1D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204" y="8258071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40561"/>
    </mc:Choice>
    <mc:Fallback xmlns="">
      <p:transition spd="slow" advClick="0" advTm="4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66533A-032E-4B43-B6B0-E2E2B15B2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654E1-10D2-874C-802A-ABD6975A203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10puissance3">
            <a:hlinkClick r:id="" action="ppaction://media"/>
            <a:extLst>
              <a:ext uri="{FF2B5EF4-FFF2-40B4-BE49-F238E27FC236}">
                <a16:creationId xmlns:a16="http://schemas.microsoft.com/office/drawing/2014/main" id="{06CAD8B0-B3F2-6F48-BA97-C46389A321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760" y="800882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</Words>
  <Application>Microsoft Macintosh PowerPoint</Application>
  <PresentationFormat>Personnalisé</PresentationFormat>
  <Paragraphs>4</Paragraphs>
  <Slides>23</Slides>
  <Notes>4</Notes>
  <HiddenSlides>0</HiddenSlides>
  <MMClips>28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46</cp:revision>
  <dcterms:created xsi:type="dcterms:W3CDTF">2006-08-16T00:00:00Z</dcterms:created>
  <dcterms:modified xsi:type="dcterms:W3CDTF">2024-11-25T16:03:27Z</dcterms:modified>
  <dc:identifier>DAF1J11EuFo</dc:identifier>
</cp:coreProperties>
</file>