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7" autoAdjust="0"/>
    <p:restoredTop sz="86440" autoAdjust="0"/>
  </p:normalViewPr>
  <p:slideViewPr>
    <p:cSldViewPr>
      <p:cViewPr varScale="1">
        <p:scale>
          <a:sx n="106" d="100"/>
          <a:sy n="106" d="100"/>
        </p:scale>
        <p:origin x="184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D22CC99-C4F3-0240-8558-D59EAD8BA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6028F8-FA9F-154A-9955-28CDB620E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17F7C-06AA-5444-9990-370B0F79AD6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BE2744-8BF9-3846-BB44-7F07A96E9E3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6D53FB4-DF6C-2447-982F-607D8FF1F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9E4E35-9D87-A248-A411-323EBA5335D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B37EE-988D-CF49-B917-DF3DB96CA35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ACD490B-2596-0E45-A445-0D3B34D31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1569DB-F694-6C46-92A8-B3300AE9B1F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23031C2-7D70-A749-A764-F5D69C2E5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ED787-A54B-604C-8FB0-31ACED48F48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5B100E-FCA0-3946-818A-F0AF4942486F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D71BB1C-1289-E743-BB12-E500680D7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CD1CB-D1CF-C34B-B42A-F5BF53F2E60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A1BA0-3FFC-2649-83B3-02891CB107B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568DD50-A6E6-AE4A-9A1C-04EAFB2DC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27A008-C10D-5D45-87B3-3F0558D42FA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944DB2D-2F80-3C40-9949-20EF95F38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E50C47-BB5E-0D45-A24C-96FD649BAA7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D2BFEA-7508-D74C-923E-C55E0FF5B2D5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D8E7902-5B8A-EA40-8183-A5BA2CA4C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8191500"/>
            <a:ext cx="13335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B3D9C-5808-A743-B5A2-2DE8655A54C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25D73A-89EF-1F45-95CB-3DA0FCCED946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D365DB9-DDE9-F044-8F74-E2914EA20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AF19B-7332-3740-B613-2E8F7FC9D6E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50677-7AA3-DE46-841F-0F89E220CD9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754F00F-FADB-9440-A864-74824A06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BC2C58-A2B7-8A4D-AE3B-53A39C8CCED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ED34836-0278-E24C-BB7E-C0362DFB2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C2FFA9-385D-E148-92AC-C37BD6EE1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76FF3F8-5926-D241-8CC9-FFAC6DEE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E1E7E4-ADC6-0F44-8186-E7EFD44C2BF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5B4EE75-E54F-0046-8D14-5202DDDA4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1F2CBBD-BB60-C944-BFB0-B1BF7B7B7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AE0A61-8C52-2846-A087-8309C23B8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C0F80CD-923F-6F4A-8F2D-859F55ED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BBF5F-9253-1142-9060-5B1A769FEC9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0D06449-3850-AD4D-9CFA-A2438CD3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A7FB00-6ECB-D54C-ADC1-41B98DC6A36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9AE310-ABA9-FB43-9D28-684C927BCCA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D93886E-3B53-8F4F-A0E1-578893F10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861828-AA6C-6C4E-A933-2FB8AF83922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BE1216-6404-644F-BE07-127786777B4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C97E833-925E-484D-905C-CD4A2623D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25EAA6-7EB6-1047-9A98-7F9D1E60E31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F3752A8-2487-6141-8822-BAA05418A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F96729-E111-BB42-A0DF-3F4294ED9DD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3F8276-8135-AC44-B988-CAF9A5127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C70FEF-9232-584F-AFEC-8F9F769437A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9F115C-F108-8944-84A5-CE52C03AC0E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31</cp:revision>
  <dcterms:created xsi:type="dcterms:W3CDTF">2006-08-16T00:00:00Z</dcterms:created>
  <dcterms:modified xsi:type="dcterms:W3CDTF">2024-02-28T12:43:03Z</dcterms:modified>
  <dc:identifier>DAF1J11EuFo</dc:identifier>
</cp:coreProperties>
</file>