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43" autoAdjust="0"/>
    <p:restoredTop sz="86440" autoAdjust="0"/>
  </p:normalViewPr>
  <p:slideViewPr>
    <p:cSldViewPr>
      <p:cViewPr varScale="1">
        <p:scale>
          <a:sx n="82" d="100"/>
          <a:sy n="82" d="100"/>
        </p:scale>
        <p:origin x="184" y="1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3A92E-D0F3-504B-8411-DD0F3059DFE2}" type="datetimeFigureOut">
              <a:rPr lang="fr-FR" smtClean="0"/>
              <a:t>24/04/2024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E2295-10C5-354B-84B8-240C6187545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751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317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861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857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E2295-10C5-354B-84B8-240C6187545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186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22CC99-C4F3-0240-8558-D59EAD8BA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7C5DAF4-576B-4240-A479-DE556C31C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9B4953D-7157-3443-A669-C2A28F98D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A70AB6-56D1-AD45-BEA6-6F22A7E92CBC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C17F7C-06AA-5444-9990-370B0F79AD6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9FEB15C-81CC-9944-87D6-ACA98C6B8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A82ABD-A96A-2341-82C2-4B3C5C000053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9E4E35-9D87-A248-A411-323EBA5335D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BB37EE-988D-CF49-B917-DF3DB96CA35B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4A85C87-F841-F74B-9D71-8AC51CEA2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CEB5932-8191-9C46-9E80-54603852CF8A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8107F6-FA34-344B-8C21-46F8FF0F3DB4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D07A6E-4C79-5D49-BE49-C6B365F9AD06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C2ACC23-1820-F543-BDE5-861315FF7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10B7D1-5013-9842-989F-FCEE39BEA13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6ED787-A54B-604C-8FB0-31ACED48F48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5B100E-FCA0-3946-818A-F0AF4942486F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DFBD904-3414-A64A-90C5-84A38CEDA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2A254C-9013-4A47-9B38-4043EF697246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7CD1CB-D1CF-C34B-B42A-F5BF53F2E60A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EA1BA0-3FFC-2649-83B3-02891CB107B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D4852CD-5C40-0943-A663-351B37DC9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7B8E8-E614-7F4D-AB97-549930F7B6D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EDF71-362B-1148-B3B3-162F39E97DB9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5FD15B-F854-444A-8A22-5C3BE39F5858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17011C6-25EE-FA40-B6D6-FAE1D9239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569996-6216-064A-BB69-77E8BA8801BD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50C47-BB5E-0D45-A24C-96FD649BAA7D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3C61D1B-A69E-2E49-8BEB-5B9555506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55F5F4-2CD6-224F-AB2B-2D2003CCFEAE}"/>
              </a:ext>
            </a:extLst>
          </p:cNvPr>
          <p:cNvSpPr/>
          <p:nvPr/>
        </p:nvSpPr>
        <p:spPr>
          <a:xfrm>
            <a:off x="1828800" y="8191500"/>
            <a:ext cx="133350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5B3D9C-5808-A743-B5A2-2DE8655A54C6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25D73A-89EF-1F45-95CB-3DA0FCCED946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423524F-F4BF-374F-8DBE-2A86E289B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E9AC85-C274-6B46-B9DA-3B2516D3C407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1AF19B-7332-3740-B613-2E8F7FC9D6EE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50677-7AA3-DE46-841F-0F89E220CD99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6A4DDDF-E631-8244-964D-F85F4B5DF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DF7DC5-5328-4A44-93B0-E2CBA8290671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BC2C58-A2B7-8A4D-AE3B-53A39C8CCED0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ED34836-0278-E24C-BB7E-C0362DFB2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83AEFB-92E1-2947-9AB8-C4B4FA8A5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A1E8367-2B56-D84A-BC40-8CAB866A3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1428BB-E162-E948-A921-72CEDB3D98B5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17E2E6-7A97-104B-8E32-87CB85B5E612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859896-0D36-254D-A560-48D733579D63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79657C-7742-F444-B80D-2B7519A77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D75329-F2E8-084C-80C3-14EBE4059BB4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39CF7A-A989-914C-836E-0554D0990EC0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9491EA-AB7B-1B40-B63A-B4EFBB35211B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94F7A7-D1B9-F948-AE5C-2A51C4DA0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614FB-6490-BD41-BC5D-44C753ECBB43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841AAB-DE31-394C-8CED-386C49B4143C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17E8D8-9467-5B4A-A29D-964B5A35227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1F2CBBD-BB60-C944-BFB0-B1BF7B7B7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C20299-A89D-EF49-90C8-38EB8AF4C7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C296C1-E48E-6F46-BD3B-87BB0621E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52B4621-3810-A144-A958-9229A1A77E18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81C4B0-33AD-B942-9208-3EFD11DE04A7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C5B798-5077-F54C-9C52-410087E5AD3C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7222C1-8B76-F84E-8528-4E04A3264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21">
            <a:extLst>
              <a:ext uri="{FF2B5EF4-FFF2-40B4-BE49-F238E27FC236}">
                <a16:creationId xmlns:a16="http://schemas.microsoft.com/office/drawing/2014/main" id="{6987D404-915F-4E48-B846-68F716A761D6}"/>
              </a:ext>
            </a:extLst>
          </p:cNvPr>
          <p:cNvGrpSpPr/>
          <p:nvPr/>
        </p:nvGrpSpPr>
        <p:grpSpPr>
          <a:xfrm>
            <a:off x="3772666" y="8240596"/>
            <a:ext cx="10742668" cy="302961"/>
            <a:chOff x="0" y="0"/>
            <a:chExt cx="2829345" cy="79792"/>
          </a:xfrm>
        </p:grpSpPr>
        <p:sp>
          <p:nvSpPr>
            <p:cNvPr id="59" name="Freeform 22">
              <a:extLst>
                <a:ext uri="{FF2B5EF4-FFF2-40B4-BE49-F238E27FC236}">
                  <a16:creationId xmlns:a16="http://schemas.microsoft.com/office/drawing/2014/main" id="{144C3D29-6339-C144-93D2-93B75E997DD8}"/>
                </a:ext>
              </a:extLst>
            </p:cNvPr>
            <p:cNvSpPr/>
            <p:nvPr/>
          </p:nvSpPr>
          <p:spPr>
            <a:xfrm>
              <a:off x="0" y="0"/>
              <a:ext cx="2829345" cy="79792"/>
            </a:xfrm>
            <a:custGeom>
              <a:avLst/>
              <a:gdLst/>
              <a:ahLst/>
              <a:cxnLst/>
              <a:rect l="l" t="t" r="r" b="b"/>
              <a:pathLst>
                <a:path w="2829345" h="79792">
                  <a:moveTo>
                    <a:pt x="0" y="0"/>
                  </a:moveTo>
                  <a:lnTo>
                    <a:pt x="2829345" y="0"/>
                  </a:lnTo>
                  <a:lnTo>
                    <a:pt x="2829345" y="79792"/>
                  </a:lnTo>
                  <a:lnTo>
                    <a:pt x="0" y="79792"/>
                  </a:lnTo>
                  <a:close/>
                </a:path>
              </a:pathLst>
            </a:custGeom>
            <a:solidFill>
              <a:srgbClr val="FF7F24"/>
            </a:solidFill>
          </p:spPr>
        </p:sp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083F23DD-8FA7-FC48-87AA-910828AFB5B4}"/>
                </a:ext>
              </a:extLst>
            </p:cNvPr>
            <p:cNvSpPr txBox="1"/>
            <p:nvPr/>
          </p:nvSpPr>
          <p:spPr>
            <a:xfrm>
              <a:off x="0" y="-28575"/>
              <a:ext cx="2829345" cy="1083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4"/>
                </a:lnSpc>
              </a:pPr>
              <a:endParaRPr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820D2F79-E532-A343-BD53-B77DA195A361}"/>
              </a:ext>
            </a:extLst>
          </p:cNvPr>
          <p:cNvSpPr/>
          <p:nvPr/>
        </p:nvSpPr>
        <p:spPr>
          <a:xfrm>
            <a:off x="1828800" y="7886700"/>
            <a:ext cx="13335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0EEDC8-1899-1641-B63C-0760A24065CA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41FCAB-4432-5146-B17F-74A2EC5FF4AE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CD3DC91-46E7-484D-9042-467C0BCBB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5EEAA0-26B4-DA44-8BFA-3E0D709F9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FAE24EB-BDA4-F647-AC81-93F9E6C1D96B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A7FB00-6ECB-D54C-ADC1-41B98DC6A366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9AE310-ABA9-FB43-9D28-684C927BCCAD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18EDF53-3396-934E-A0C5-F3FF922B0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94E6FE1-1E0F-FC4C-B7FA-D1D216AA5DE5}"/>
              </a:ext>
            </a:extLst>
          </p:cNvPr>
          <p:cNvSpPr/>
          <p:nvPr/>
        </p:nvSpPr>
        <p:spPr>
          <a:xfrm>
            <a:off x="227355" y="7962900"/>
            <a:ext cx="15317445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D018C1-435D-0C41-A263-2AAB639F8F0E}"/>
              </a:ext>
            </a:extLst>
          </p:cNvPr>
          <p:cNvSpPr/>
          <p:nvPr/>
        </p:nvSpPr>
        <p:spPr>
          <a:xfrm>
            <a:off x="1828800" y="8039100"/>
            <a:ext cx="13335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861828-AA6C-6C4E-A933-2FB8AF839227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BE1216-6404-644F-BE07-127786777B4A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799F79A-1176-EF4E-AB8C-A056BF29A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7F301D-7D9B-2445-A51C-45FDF0A58102}"/>
              </a:ext>
            </a:extLst>
          </p:cNvPr>
          <p:cNvSpPr/>
          <p:nvPr/>
        </p:nvSpPr>
        <p:spPr>
          <a:xfrm>
            <a:off x="1828800" y="7886700"/>
            <a:ext cx="133350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25EAA6-7EB6-1047-9A98-7F9D1E60E31B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FC45F4C-99F6-9446-89FA-6C9D7F4AF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254522-2E78-5C4F-9AA7-12C84582CAAF}"/>
              </a:ext>
            </a:extLst>
          </p:cNvPr>
          <p:cNvSpPr/>
          <p:nvPr/>
        </p:nvSpPr>
        <p:spPr>
          <a:xfrm>
            <a:off x="1828800" y="7886700"/>
            <a:ext cx="133350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F96729-E111-BB42-A0DF-3F4294ED9DD7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D951C3-A4D4-0344-B0A4-D2849DE4E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EB72A16-200D-EE40-926B-E61376BF5995}"/>
              </a:ext>
            </a:extLst>
          </p:cNvPr>
          <p:cNvSpPr/>
          <p:nvPr/>
        </p:nvSpPr>
        <p:spPr>
          <a:xfrm>
            <a:off x="1828800" y="7886700"/>
            <a:ext cx="133350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C70FEF-9232-584F-AFEC-8F9F769437AF}"/>
              </a:ext>
            </a:extLst>
          </p:cNvPr>
          <p:cNvSpPr/>
          <p:nvPr/>
        </p:nvSpPr>
        <p:spPr>
          <a:xfrm>
            <a:off x="3771900" y="8262829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F115C-F108-8944-84A5-CE52C03AC0E7}"/>
              </a:ext>
            </a:extLst>
          </p:cNvPr>
          <p:cNvSpPr/>
          <p:nvPr/>
        </p:nvSpPr>
        <p:spPr>
          <a:xfrm>
            <a:off x="3785404" y="8664471"/>
            <a:ext cx="10744200" cy="3048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3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"/>
                            </p:stCondLst>
                            <p:childTnLst>
                              <p:par>
                                <p:cTn id="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3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4</Words>
  <Application>Microsoft Macintosh PowerPoint</Application>
  <PresentationFormat>Personnalisé</PresentationFormat>
  <Paragraphs>4</Paragraphs>
  <Slides>23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6" baseType="lpstr"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KASKOKO SECONDE quart 1</dc:title>
  <cp:lastModifiedBy>Robert robert</cp:lastModifiedBy>
  <cp:revision>34</cp:revision>
  <dcterms:created xsi:type="dcterms:W3CDTF">2006-08-16T00:00:00Z</dcterms:created>
  <dcterms:modified xsi:type="dcterms:W3CDTF">2024-04-24T19:05:25Z</dcterms:modified>
  <dc:identifier>DAF1J11EuFo</dc:identifier>
</cp:coreProperties>
</file>