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20" autoAdjust="0"/>
    <p:restoredTop sz="86419" autoAdjust="0"/>
  </p:normalViewPr>
  <p:slideViewPr>
    <p:cSldViewPr>
      <p:cViewPr varScale="1">
        <p:scale>
          <a:sx n="49" d="100"/>
          <a:sy n="49" d="100"/>
        </p:scale>
        <p:origin x="216" y="2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9CB1EC-3CEF-B044-89C2-771AB17A5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64E1146-6B29-5E42-AE62-F36E72629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17F7C-06AA-5444-9990-370B0F79AD6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BE2744-8BF9-3846-BB44-7F07A96E9E3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5032F2-5656-5744-9836-9E4BD7888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E4E35-9D87-A248-A411-323EBA5335D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B8BD916-1312-904A-A22B-233DD4773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1569DB-F694-6C46-92A8-B3300AE9B1F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33DB89-8365-034C-A06B-51794B067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ED787-A54B-604C-8FB0-31ACED48F48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68F6B4C-A8E4-8D41-8CC9-26F0C0C0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CD1CB-D1CF-C34B-B42A-F5BF53F2E60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A1BA0-3FFC-2649-83B3-02891CB107B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6D070D-0BB3-464F-896C-29CFC6CCA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E4627B-AFE0-1944-B8C5-54F2B49F4C6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F9A366-8837-5840-829F-6DB7D8E85BF2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CBA5E5-03F4-4047-A368-45F405DDB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DFDA86-573A-4D47-BEFA-DC3D0288D13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3287BF-D25D-8947-BA64-971DF8D670E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6FCB513-4096-2342-A516-EB9BE52B1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97F9C-5B3F-C348-9E42-A566B228E6B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9FC834-F788-D24C-8C2F-E23FC588A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50677-7AA3-DE46-841F-0F89E220CD9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4D36A2F-AA6B-DA4B-BCFA-7A8FE3CB2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8E782-F588-8448-A7D1-5E7864BF0F8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0F405-544F-D949-B52A-22A2C1AB48A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AA64DE-E596-334B-AD27-79807B55E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E4F56A-227B-6C47-97D5-7FECD244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1990AB5-B6E6-5644-82F1-9A6FCBB98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C4CA18-B638-9F42-8009-C80C1984E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C99078-4349-8947-A99F-AA5C56D2E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C0AB3B-2341-DD41-A72B-B61808280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42DDAB-2845-0F48-BCFB-7392B6B03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1316EA-6D65-4D40-9C72-DDABFC2B9ED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34370E-CE58-AF4F-8C9D-EF771573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A7FB00-6ECB-D54C-ADC1-41B98DC6A36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AE310-ABA9-FB43-9D28-684C927BCCA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4348F2D-C892-AF44-810E-96A8A758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861828-AA6C-6C4E-A933-2FB8AF83922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E1216-6404-644F-BE07-127786777B4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8C4B317-710D-D743-A148-CE6AEE82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FF384-3DE4-7F48-BC45-DDE26C867E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8DA41C-8291-1E42-BBC3-79AEBBF6F2B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DD53A7-FDC1-0B41-B2FF-7A8C2622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5E7B30-859A-0741-9BD0-2DF8B09F0CA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E2E4C1D-F436-7C47-8907-CB866AAD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C70FEF-9232-584F-AFEC-8F9F769437A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9F115C-F108-8944-84A5-CE52C03AC0E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33</cp:revision>
  <dcterms:created xsi:type="dcterms:W3CDTF">2006-08-16T00:00:00Z</dcterms:created>
  <dcterms:modified xsi:type="dcterms:W3CDTF">2024-02-05T17:51:15Z</dcterms:modified>
  <dc:identifier>DAF1J11EuFo</dc:identifier>
</cp:coreProperties>
</file>