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40" autoAdjust="0"/>
    <p:restoredTop sz="86401" autoAdjust="0"/>
  </p:normalViewPr>
  <p:slideViewPr>
    <p:cSldViewPr>
      <p:cViewPr varScale="1">
        <p:scale>
          <a:sx n="96" d="100"/>
          <a:sy n="96" d="100"/>
        </p:scale>
        <p:origin x="200" y="7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3A92E-D0F3-504B-8411-DD0F3059DFE2}" type="datetimeFigureOut">
              <a:rPr lang="fr-FR" smtClean="0"/>
              <a:t>12/01/2024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E2295-10C5-354B-84B8-240C618754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513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17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612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857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18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42FB950-6FA7-C34B-A7CE-3E6FA33C0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57544A9-3BEB-5B48-A346-2EE85696D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A70AB6-56D1-AD45-BEA6-6F22A7E92CBC}"/>
              </a:ext>
            </a:extLst>
          </p:cNvPr>
          <p:cNvSpPr/>
          <p:nvPr/>
        </p:nvSpPr>
        <p:spPr>
          <a:xfrm>
            <a:off x="1828800" y="7886700"/>
            <a:ext cx="1333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EEE183-05F8-2F44-89D4-07B3EF564D96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285B62-7CA4-1747-9C77-1B6B6AA6E8E2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D905DEB-348A-3C48-915F-157D63B51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A82ABD-A96A-2341-82C2-4B3C5C000053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956FAA-E1B8-C243-AACA-9153FA563DEF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385C04-E964-1744-AF91-C8EF71E13F9B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20978B4-DCEB-994F-8151-CA44A3141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EB5932-8191-9C46-9E80-54603852CF8A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F6F0A0-D543-E046-9E95-7A113ECEDA68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F94E02-4B02-0345-86B7-A7E0CC44CAEA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D4A8281-E3DF-A649-ADCA-F018F7120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10B7D1-5013-9842-989F-FCEE39BEA135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F866E-79DA-3143-8327-C17C6789F3FD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37EEFBD-8596-6C4F-825F-9E53A8ADA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2A254C-9013-4A47-9B38-4043EF697246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E035B0-4439-FC46-AD42-289EFE1B393C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340C63-FCC4-8A44-96A0-3AF5231B2046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D19ED38-C276-F847-9D24-4D65567C8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17B8E8-E614-7F4D-AB97-549930F7B6DB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E788D9-6B67-CF4E-8EFE-7DA1A0452DD4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4E29064-A8B7-C94D-AECA-08F592EC9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569996-6216-064A-BB69-77E8BA8801BD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FADB4E-D52D-FC4B-9764-DE1CC5DD83A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EA12F7C-97BF-714C-B2F2-811BB6DFF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55F5F4-2CD6-224F-AB2B-2D2003CCFEAE}"/>
              </a:ext>
            </a:extLst>
          </p:cNvPr>
          <p:cNvSpPr/>
          <p:nvPr/>
        </p:nvSpPr>
        <p:spPr>
          <a:xfrm>
            <a:off x="1828800" y="7886700"/>
            <a:ext cx="13335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F97F9C-5B3F-C348-9E42-A566B228E6B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56A100-E8DA-9743-B207-3BD43D700B1E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61488C8-21B6-CB4B-9305-E36453AD3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E9AC85-C274-6B46-B9DA-3B2516D3C407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1AF19B-7332-3740-B613-2E8F7FC9D6EE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A50677-7AA3-DE46-841F-0F89E220CD99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910314F-BF90-4148-AE90-E7D1E5CF8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DF7DC5-5328-4A44-93B0-E2CBA8290671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D213CE-F564-954B-8C5D-7AB184C075CF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71062EA-E703-524A-9734-996AD1DFE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14AA372-BB3A-2C42-A7D8-B5C8609AD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1428BB-E162-E948-A921-72CEDB3D98B5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17E2E6-7A97-104B-8E32-87CB85B5E61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859896-0D36-254D-A560-48D733579D6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9BB61B8-8B3F-D44C-84B0-5FF15E4ED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D75329-F2E8-084C-80C3-14EBE4059BB4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FF7354-68EF-7241-AE31-7A8247EE622F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718B904C-0A0F-4C44-81A6-FDC98C01B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1614FB-6490-BD41-BC5D-44C753ECBB43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841AAB-DE31-394C-8CED-386C49B4143C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17E8D8-9467-5B4A-A29D-964B5A35227E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FFA3A67-2472-F141-8075-BEE6FB6C2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A3EDDA6-D093-8144-BF3B-861CC766E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52B4621-3810-A144-A958-9229A1A77E18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1C8A2F-6345-534F-84E9-960E3C29589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17051CE-F4B1-9C4F-BB76-BFCEF3961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58" name="Group 21">
            <a:extLst>
              <a:ext uri="{FF2B5EF4-FFF2-40B4-BE49-F238E27FC236}">
                <a16:creationId xmlns:a16="http://schemas.microsoft.com/office/drawing/2014/main" id="{6987D404-915F-4E48-B846-68F716A761D6}"/>
              </a:ext>
            </a:extLst>
          </p:cNvPr>
          <p:cNvGrpSpPr/>
          <p:nvPr/>
        </p:nvGrpSpPr>
        <p:grpSpPr>
          <a:xfrm>
            <a:off x="3772666" y="8240596"/>
            <a:ext cx="10742668" cy="302961"/>
            <a:chOff x="0" y="0"/>
            <a:chExt cx="2829345" cy="79792"/>
          </a:xfrm>
        </p:grpSpPr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144C3D29-6339-C144-93D2-93B75E997DD8}"/>
                </a:ext>
              </a:extLst>
            </p:cNvPr>
            <p:cNvSpPr/>
            <p:nvPr/>
          </p:nvSpPr>
          <p:spPr>
            <a:xfrm>
              <a:off x="0" y="0"/>
              <a:ext cx="2829345" cy="79792"/>
            </a:xfrm>
            <a:custGeom>
              <a:avLst/>
              <a:gdLst/>
              <a:ahLst/>
              <a:cxnLst/>
              <a:rect l="l" t="t" r="r" b="b"/>
              <a:pathLst>
                <a:path w="2829345" h="79792">
                  <a:moveTo>
                    <a:pt x="0" y="0"/>
                  </a:moveTo>
                  <a:lnTo>
                    <a:pt x="2829345" y="0"/>
                  </a:lnTo>
                  <a:lnTo>
                    <a:pt x="2829345" y="79792"/>
                  </a:lnTo>
                  <a:lnTo>
                    <a:pt x="0" y="79792"/>
                  </a:lnTo>
                  <a:close/>
                </a:path>
              </a:pathLst>
            </a:custGeom>
            <a:solidFill>
              <a:srgbClr val="FF7F24"/>
            </a:solidFill>
          </p:spPr>
        </p:sp>
        <p:sp>
          <p:nvSpPr>
            <p:cNvPr id="60" name="TextBox 23">
              <a:extLst>
                <a:ext uri="{FF2B5EF4-FFF2-40B4-BE49-F238E27FC236}">
                  <a16:creationId xmlns:a16="http://schemas.microsoft.com/office/drawing/2014/main" id="{083F23DD-8FA7-FC48-87AA-910828AFB5B4}"/>
                </a:ext>
              </a:extLst>
            </p:cNvPr>
            <p:cNvSpPr txBox="1"/>
            <p:nvPr/>
          </p:nvSpPr>
          <p:spPr>
            <a:xfrm>
              <a:off x="0" y="-28575"/>
              <a:ext cx="2829345" cy="108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820D2F79-E532-A343-BD53-B77DA195A361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378CF7B-E35E-3140-A0F8-A6838A9A9F81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4739C88-C9B0-9F45-992F-49A50492D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FAE24EB-BDA4-F647-AC81-93F9E6C1D96B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F44ED7-B56B-964D-AB86-0ECFA171103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C4295A6-52FE-6D4F-A2AD-EAE8F3C41CA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B409A2A-47C1-3046-82A2-9B5F8F82C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94E6FE1-1E0F-FC4C-B7FA-D1D216AA5DE5}"/>
              </a:ext>
            </a:extLst>
          </p:cNvPr>
          <p:cNvSpPr/>
          <p:nvPr/>
        </p:nvSpPr>
        <p:spPr>
          <a:xfrm>
            <a:off x="227355" y="7962900"/>
            <a:ext cx="15317445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D018C1-435D-0C41-A263-2AAB639F8F0E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F229E9-1DF9-554B-B5EF-335A4D68E78E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2AE4E7A-9A94-8F42-9C43-F50BA7F13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7F301D-7D9B-2445-A51C-45FDF0A58102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25EAA6-7EB6-1047-9A98-7F9D1E60E31B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4D16CBB-ECA3-DD4C-8DAE-4794EC82E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254522-2E78-5C4F-9AA7-12C84582CAAF}"/>
              </a:ext>
            </a:extLst>
          </p:cNvPr>
          <p:cNvSpPr/>
          <p:nvPr/>
        </p:nvSpPr>
        <p:spPr>
          <a:xfrm>
            <a:off x="1828800" y="7886700"/>
            <a:ext cx="1333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CDAEB5-F342-E149-ACFA-301CFD3B816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0CC42C-47EF-8441-B756-8BD61E11E96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45C0CAF-5A81-2A4D-B3B0-035175ADD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B72A16-200D-EE40-926B-E61376BF5995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2654E1-10D2-874C-802A-ABD6975A2034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4</Words>
  <Application>Microsoft Macintosh PowerPoint</Application>
  <PresentationFormat>Personnalisé</PresentationFormat>
  <Paragraphs>4</Paragraphs>
  <Slides>23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6" baseType="lpstr">
      <vt:lpstr>Calibri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KASKOKO SECONDE quart 1</dc:title>
  <cp:lastModifiedBy>Robert robert</cp:lastModifiedBy>
  <cp:revision>22</cp:revision>
  <dcterms:created xsi:type="dcterms:W3CDTF">2006-08-16T00:00:00Z</dcterms:created>
  <dcterms:modified xsi:type="dcterms:W3CDTF">2024-01-12T07:38:43Z</dcterms:modified>
  <dc:identifier>DAF1J11EuFo</dc:identifier>
</cp:coreProperties>
</file>