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5" autoAdjust="0"/>
    <p:restoredTop sz="86389" autoAdjust="0"/>
  </p:normalViewPr>
  <p:slideViewPr>
    <p:cSldViewPr>
      <p:cViewPr varScale="1">
        <p:scale>
          <a:sx n="87" d="100"/>
          <a:sy n="87" d="100"/>
        </p:scale>
        <p:origin x="256" y="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93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838DB-A374-524D-806C-B6E929026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B889B77-C353-1345-8F0C-4E2A499A9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823F5-B897-8D49-BAC6-353E732032C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7174E8-8265-8B49-850F-56693555423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9515E12-95F3-B645-B8C0-A33C7B0F9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DFF56-3C20-5B4E-974C-4203460E370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794628-9D39-904B-8C6A-72BD38D7CC5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7A1F90-1AEB-734D-BFF0-7E50BCF89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4CD36D-FB94-A84E-92E9-273AC1AADC1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4DB3A-BFA5-1F47-B1AC-0723F30D61D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E922780-493B-0748-921A-83480BE35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B3710-8BCC-234C-BEC8-E6BF7B42018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3845C-0541-6345-B86F-4D56F462B55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66D99D-95A8-9046-8CDA-97C65BA65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8750C-4501-CA42-AD81-B2426B526E3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A71EA-4570-6449-8A54-06A2B7ED41E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1EE5B46-0C59-E241-81F3-04E177860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EB679-A992-C94D-9B2A-B318D61C94F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F48C28-60D4-E74C-A220-9238AF4BD99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F802CFD-7C85-5649-A10C-3DDFC3B8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FEA347-4859-7144-A11F-C50CE6B3694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8E7AE-7EE6-5A4D-A090-F2B461A5D2A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1007DB-31D7-5B47-81E2-36FD100A3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97F9C-5B3F-C348-9E42-A566B228E6B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6A100-E8DA-9743-B207-3BD43D700B1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218DB60-4193-9540-84B8-FE1F12F83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50677-7AA3-DE46-841F-0F89E220CD9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415934-BF0A-1048-9A83-2E98768E9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A354A1-1A57-0F46-8CA2-EC10CD5E79D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A86061-D43F-6841-ABC3-1AA9B2E05DC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BE5C4E-DFA2-864B-AEB8-EC550094F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ACFD62E-7F04-D846-BD74-07BF86238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FD7E356-14FA-E24B-9529-B718B933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F201E-8D9B-3744-A056-32AC0AF2D8A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EC2998-EE50-AB44-B3B5-F7B61D2BF30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60C070A-A841-C74B-9286-0010679F1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1153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2DE209A-C1E6-464D-AE99-61573293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68AB96-58D2-914F-ADC7-98871A87A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265ABAA-8587-A044-A304-AC0FCA43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2E2FDA5-814D-BD4C-8C8B-C2B53FEC7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4ED7-B56B-964D-AB86-0ECFA171103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2EF499-BB1E-8242-9997-FFE8B2B49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988D69-7D03-A740-9F82-7EA54C67546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34649-F890-1049-A0EC-E06F1CFACC4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AD6A519-F58A-1440-B0AD-CD765C2C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6D7ED-9E90-4546-929C-C46848DD15D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F56EF7-FFAE-EE47-8031-CC46CD96ABE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1298A1-AC58-934F-892E-EA827FC22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AEB5-F342-E149-ACFA-301CFD3B81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CC42C-47EF-8441-B756-8BD61E11E9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EB478F-46A4-784C-885D-A90E45708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3D8A3-7444-8F47-9E7A-A33A15C1245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</Words>
  <Application>Microsoft Macintosh PowerPoint</Application>
  <PresentationFormat>Personnalisé</PresentationFormat>
  <Paragraphs>5</Paragraphs>
  <Slides>23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25</cp:revision>
  <dcterms:created xsi:type="dcterms:W3CDTF">2006-08-16T00:00:00Z</dcterms:created>
  <dcterms:modified xsi:type="dcterms:W3CDTF">2024-02-28T13:45:12Z</dcterms:modified>
  <dc:identifier>DAF1J11EuFo</dc:identifier>
</cp:coreProperties>
</file>