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3" autoAdjust="0"/>
    <p:restoredTop sz="86396" autoAdjust="0"/>
  </p:normalViewPr>
  <p:slideViewPr>
    <p:cSldViewPr>
      <p:cViewPr varScale="1">
        <p:scale>
          <a:sx n="87" d="100"/>
          <a:sy n="87" d="100"/>
        </p:scale>
        <p:origin x="256" y="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D80ECF-2C60-D249-B0EC-6741EABD6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5D1CEB-E4A8-7743-B7A0-ADBBF2780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165392C-47E0-E149-AFE9-EE18E86C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77C73-C416-5147-9F21-7246CF632ED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4EBB89C-D4EB-8E42-A3AD-8026FA11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721439-6EC9-874F-A3EA-E83DFC1F9CE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B822B-CAA1-044A-A3AC-A1B05CC10B7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92DF4-AB3B-9E40-BEBC-CD1006309FE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1D19E3-22B0-5240-9979-73A323C7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CD36D-FB94-A84E-92E9-273AC1AADC1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4DB3A-BFA5-1F47-B1AC-0723F30D61D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BB83D5B-14A5-8F45-B1CC-EEA18D02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84242-4444-C14B-8B2A-82E1255FBE5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096FC-A877-104B-8608-B77EFB518B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C74CB-62C8-C145-A680-3D26E1036E1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A823B4-A0E2-C749-B676-91E10F5C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A71EA-4570-6449-8A54-06A2B7ED41E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818B94-20C3-A14F-BD6F-2C08975D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EB679-A992-C94D-9B2A-B318D61C94F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48C28-60D4-E74C-A220-9238AF4BD99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C3B295-2A62-DC4B-BC74-8E3473CB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4412A3-BA8F-804D-8694-7850802E4DF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6CE43-83DA-7D4B-9F43-98F8B754413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87CE8D-0791-894A-90BE-FD1DFCA5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97F9C-5B3F-C348-9E42-A566B228E6B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6A100-E8DA-9743-B207-3BD43D700B1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D61AD32-F409-094F-9AD8-C3E17F83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8BFF52-1076-2340-AE47-C1AC4D9F1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213CE-F564-954B-8C5D-7AB184C075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67227D-17E1-3340-928E-72D50F96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77BEEB-2F2A-4C47-9A1D-CC10F3FBA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930B85-82CD-7F46-A89A-E8B4E07E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EB1B3D-1CB2-A74B-B4D4-8FAA7C649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F7354-68EF-7241-AE31-7A8247EE622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34FFFF-2088-A74D-A719-A4FE8431B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3F4731-784F-1B4F-86BA-6B0A78714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C8E7A2C-BC15-204E-A1FF-4DE724772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184888-5059-6A44-A32E-043C71DA1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FBE7202-5480-5443-9F9C-2ADD4E57A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9724E6D-66AD-FA4C-9402-E7D7DD386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4295A6-52FE-6D4F-A2AD-EAE8F3C41CA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FED426-3AD7-9E47-AE98-C1B6763F6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8D69-7D03-A740-9F82-7EA54C6754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34649-F890-1049-A0EC-E06F1CFACC4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0983C3-7508-D44E-8688-CA0A311EC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D8C20-963C-074B-B11F-9A9A80DC6EA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E1F41-5DE8-394B-91DA-431407EBCD2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B5C946-4C4B-9945-9CA8-A7327FE9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C42C-47EF-8441-B756-8BD61E11E9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E335959-58F5-994E-A2A4-661CED7F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3D8A3-7444-8F47-9E7A-A33A15C1245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71296-3B72-1B41-A81A-C107182B1DB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27</cp:revision>
  <dcterms:created xsi:type="dcterms:W3CDTF">2006-08-16T00:00:00Z</dcterms:created>
  <dcterms:modified xsi:type="dcterms:W3CDTF">2024-04-24T18:19:24Z</dcterms:modified>
  <dc:identifier>DAF1J11EuFo</dc:identifier>
</cp:coreProperties>
</file>