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45" autoAdjust="0"/>
    <p:restoredTop sz="86413" autoAdjust="0"/>
  </p:normalViewPr>
  <p:slideViewPr>
    <p:cSldViewPr>
      <p:cViewPr varScale="1">
        <p:scale>
          <a:sx n="36" d="100"/>
          <a:sy n="36" d="100"/>
        </p:scale>
        <p:origin x="288" y="2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D80ECF-2C60-D249-B0EC-6741EABD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24EC229-CBF3-7442-9A07-15CE0B5F2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77C73-C416-5147-9F21-7246CF632E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40394C5-F6ED-B14D-9937-4CBE82BF6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CFEDC-99BE-5B4A-92C8-937B0B6C914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621DF6-6BD6-1E40-B2FE-C11D15A1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CD36D-FB94-A84E-92E9-273AC1AADC1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4DB3A-BFA5-1F47-B1AC-0723F30D61D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061F49-BE82-8F40-AA5C-56DD775F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422C2A-16EA-7341-8979-E35BED03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A71EA-4570-6449-8A54-06A2B7ED41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FC8773-4D8E-B244-ADA5-AB1B40380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EB679-A992-C94D-9B2A-B318D61C94F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48C28-60D4-E74C-A220-9238AF4BD99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D5431E-76B5-4345-9DC3-8C7B4DE2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1E207-7316-8D42-8850-E02BAF3FAA2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F6478-E86B-1041-AE73-3387CB11CE3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A38ACE-8945-824A-BDA0-C48548E3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6A100-E8DA-9743-B207-3BD43D700B1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28691-1425-1B4C-B50F-0FBD3B80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EE7A8FE-1711-2E43-868C-9F4BB41A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213CE-F564-954B-8C5D-7AB184C075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67227D-17E1-3340-928E-72D50F96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BE321B-9C7E-D748-9768-176D7E44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EB2AA6-328D-E24F-8E51-2674E1E46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F7354-68EF-7241-AE31-7A8247EE622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9D13AC-0B54-5D43-AE24-E8CAFE681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3F4731-784F-1B4F-86BA-6B0A78714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EA30A6-54CE-0E4F-933E-41F089BE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F0383D-5079-BB44-BE45-041CD26F3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D07D3A-7F42-AF49-8A12-813E27621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4295A6-52FE-6D4F-A2AD-EAE8F3C41CA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C6D295-926C-8244-901E-EECA9446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4649-F890-1049-A0EC-E06F1CFACC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9A4406-5DCB-F34D-8F6C-8AD3C6FE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56EF7-FFAE-EE47-8031-CC46CD96ABE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A93741-9754-CB40-A83D-EB61532D5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B2717B-22B0-EC49-88A4-8BB7644A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3D8A3-7444-8F47-9E7A-A33A15C1245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71296-3B72-1B41-A81A-C107182B1DB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26</cp:revision>
  <dcterms:created xsi:type="dcterms:W3CDTF">2006-08-16T00:00:00Z</dcterms:created>
  <dcterms:modified xsi:type="dcterms:W3CDTF">2024-02-05T17:19:32Z</dcterms:modified>
  <dc:identifier>DAF1J11EuFo</dc:identifier>
</cp:coreProperties>
</file>