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63" autoAdjust="0"/>
    <p:restoredTop sz="86400" autoAdjust="0"/>
  </p:normalViewPr>
  <p:slideViewPr>
    <p:cSldViewPr>
      <p:cViewPr varScale="1">
        <p:scale>
          <a:sx n="87" d="100"/>
          <a:sy n="87" d="100"/>
        </p:scale>
        <p:origin x="264" y="10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3A92E-D0F3-504B-8411-DD0F3059DFE2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E2295-10C5-354B-84B8-240C618754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513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17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612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857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18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5A31DF3-814F-CE4A-90CF-3F9CE05F2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0AF416E-5E00-D044-97F8-BF243C68B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A70AB6-56D1-AD45-BEA6-6F22A7E92CBC}"/>
              </a:ext>
            </a:extLst>
          </p:cNvPr>
          <p:cNvSpPr/>
          <p:nvPr/>
        </p:nvSpPr>
        <p:spPr>
          <a:xfrm>
            <a:off x="1828800" y="7886700"/>
            <a:ext cx="1333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E30319-5F7E-3040-AB9D-D509539157AD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E00A98B-861D-9441-80A2-3B8A24F6F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A82ABD-A96A-2341-82C2-4B3C5C000053}"/>
              </a:ext>
            </a:extLst>
          </p:cNvPr>
          <p:cNvSpPr/>
          <p:nvPr/>
        </p:nvSpPr>
        <p:spPr>
          <a:xfrm>
            <a:off x="1828800" y="7886700"/>
            <a:ext cx="13335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7DDC90-E5A8-AA4B-9483-35788C228325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69F457-D05A-A54B-84C1-8C9518346267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560DA9B-FBE8-EB48-8727-E6DA6804E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EB5932-8191-9C46-9E80-54603852CF8A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E9851C-2E71-5841-869B-815D12A5173A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F8D1C4F-BC10-A247-9D3C-B2B6E6831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10B7D1-5013-9842-989F-FCEE39BEA135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4E2E90-1D9B-1C4F-9A8C-9B1226422893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19729D-F8CA-D04E-A832-3D4E81FEE790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4D4DB3D-763C-0C47-B7AF-4CCE0DBD7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2A254C-9013-4A47-9B38-4043EF697246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73A47C-D2A3-FC4F-959F-71BE78EC682B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1359623-1B7F-5643-921C-DCC4C13F1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17B8E8-E614-7F4D-AB97-549930F7B6DB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BF5C7B-9801-BE45-947E-5EC516F0C34E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4C1B6C-9746-4A42-BE28-6B4DBC8FFA6F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F8F2227-4FB0-DC4D-8D03-6739D3F45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569996-6216-064A-BB69-77E8BA8801BD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BB43B2-128A-E44B-8AF0-31F951328057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47DEF1-B1F9-9C4D-880A-45E50808ECFA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31F362E-41D3-CD41-9BA8-F6317F88C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55F5F4-2CD6-224F-AB2B-2D2003CCFEAE}"/>
              </a:ext>
            </a:extLst>
          </p:cNvPr>
          <p:cNvSpPr/>
          <p:nvPr/>
        </p:nvSpPr>
        <p:spPr>
          <a:xfrm>
            <a:off x="1828800" y="7886700"/>
            <a:ext cx="13335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5748A0-7B1C-B247-B592-709EF364269E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744B3F-DD66-9048-A835-47B18493A9DB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BE83088-B712-4D46-BB26-7F9ABD7B0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E9AC85-C274-6B46-B9DA-3B2516D3C407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459ED3-BFF5-2342-82D9-64EDECD00D0A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243544-4A9B-A94F-AF46-A48D210E730B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E8E91C7-E7C9-0943-962A-EF6A69CFB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DF7DC5-5328-4A44-93B0-E2CBA8290671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28E782-F588-8448-A7D1-5E7864BF0F8B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BA1AAEC-3E0F-EC46-A0C5-B8DFEA30B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00F26E2-6529-FD42-82B7-50EF338AF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1428BB-E162-E948-A921-72CEDB3D98B5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17E2E6-7A97-104B-8E32-87CB85B5E61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859896-0D36-254D-A560-48D733579D6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9D6394E-E76E-D64B-9695-56E697A2C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D75329-F2E8-084C-80C3-14EBE4059BB4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0F0B22-5BCE-C647-B941-54179226475E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DEC85D-A7EB-1345-B2B4-CB68727F0A8D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9CA6E6E-DDA0-0048-BFFC-F0DF1C98B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1614FB-6490-BD41-BC5D-44C753ECBB43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841AAB-DE31-394C-8CED-386C49B4143C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17E8D8-9467-5B4A-A29D-964B5A35227E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FD7DD33-1D7F-8C4C-B59D-6BE0A3316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EEEF4B7-2252-2744-9710-A0D22B165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52B4621-3810-A144-A958-9229A1A77E18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1C8A2F-6345-534F-84E9-960E3C29589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A764423-5ADC-904C-99AB-8B0E67E53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58" name="Group 21">
            <a:extLst>
              <a:ext uri="{FF2B5EF4-FFF2-40B4-BE49-F238E27FC236}">
                <a16:creationId xmlns:a16="http://schemas.microsoft.com/office/drawing/2014/main" id="{6987D404-915F-4E48-B846-68F716A761D6}"/>
              </a:ext>
            </a:extLst>
          </p:cNvPr>
          <p:cNvGrpSpPr/>
          <p:nvPr/>
        </p:nvGrpSpPr>
        <p:grpSpPr>
          <a:xfrm>
            <a:off x="3772666" y="8240596"/>
            <a:ext cx="10742668" cy="302961"/>
            <a:chOff x="0" y="0"/>
            <a:chExt cx="2829345" cy="79792"/>
          </a:xfrm>
        </p:grpSpPr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144C3D29-6339-C144-93D2-93B75E997DD8}"/>
                </a:ext>
              </a:extLst>
            </p:cNvPr>
            <p:cNvSpPr/>
            <p:nvPr/>
          </p:nvSpPr>
          <p:spPr>
            <a:xfrm>
              <a:off x="0" y="0"/>
              <a:ext cx="2829345" cy="79792"/>
            </a:xfrm>
            <a:custGeom>
              <a:avLst/>
              <a:gdLst/>
              <a:ahLst/>
              <a:cxnLst/>
              <a:rect l="l" t="t" r="r" b="b"/>
              <a:pathLst>
                <a:path w="2829345" h="79792">
                  <a:moveTo>
                    <a:pt x="0" y="0"/>
                  </a:moveTo>
                  <a:lnTo>
                    <a:pt x="2829345" y="0"/>
                  </a:lnTo>
                  <a:lnTo>
                    <a:pt x="2829345" y="79792"/>
                  </a:lnTo>
                  <a:lnTo>
                    <a:pt x="0" y="79792"/>
                  </a:lnTo>
                  <a:close/>
                </a:path>
              </a:pathLst>
            </a:custGeom>
            <a:solidFill>
              <a:srgbClr val="FF7F24"/>
            </a:solidFill>
          </p:spPr>
        </p:sp>
        <p:sp>
          <p:nvSpPr>
            <p:cNvPr id="60" name="TextBox 23">
              <a:extLst>
                <a:ext uri="{FF2B5EF4-FFF2-40B4-BE49-F238E27FC236}">
                  <a16:creationId xmlns:a16="http://schemas.microsoft.com/office/drawing/2014/main" id="{083F23DD-8FA7-FC48-87AA-910828AFB5B4}"/>
                </a:ext>
              </a:extLst>
            </p:cNvPr>
            <p:cNvSpPr txBox="1"/>
            <p:nvPr/>
          </p:nvSpPr>
          <p:spPr>
            <a:xfrm>
              <a:off x="0" y="-28575"/>
              <a:ext cx="2829345" cy="108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820D2F79-E532-A343-BD53-B77DA195A361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378CF7B-E35E-3140-A0F8-A6838A9A9F81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A16EAFC-46A1-9D47-8517-8923244BE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FAE24EB-BDA4-F647-AC81-93F9E6C1D96B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02C7CE-16F1-5842-B5EF-D2611B2A47EC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EA0AEA-8CED-D94C-8352-1A618DE0EF0A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A977E6F-46CD-444D-9542-61F8FE7FA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94E6FE1-1E0F-FC4C-B7FA-D1D216AA5DE5}"/>
              </a:ext>
            </a:extLst>
          </p:cNvPr>
          <p:cNvSpPr/>
          <p:nvPr/>
        </p:nvSpPr>
        <p:spPr>
          <a:xfrm>
            <a:off x="227355" y="7962900"/>
            <a:ext cx="15317445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D018C1-435D-0C41-A263-2AAB639F8F0E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F7E882-D5E1-3843-93FA-ABACE66F7BBE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3D8D7A3-240E-E343-9281-C008DDD08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7F301D-7D9B-2445-A51C-45FDF0A58102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AC44FB-C88A-C840-B201-E859A83A7FD5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3EC18FB-A0AB-294D-A183-556185398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254522-2E78-5C4F-9AA7-12C84582CAAF}"/>
              </a:ext>
            </a:extLst>
          </p:cNvPr>
          <p:cNvSpPr/>
          <p:nvPr/>
        </p:nvSpPr>
        <p:spPr>
          <a:xfrm>
            <a:off x="1828800" y="7886700"/>
            <a:ext cx="1333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62841A-9D34-454B-BB6E-7E0469F848DC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98B9669-1144-7642-AE1B-D7D257CDD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B72A16-200D-EE40-926B-E61376BF5995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2654E1-10D2-874C-802A-ABD6975A2034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4</Words>
  <Application>Microsoft Macintosh PowerPoint</Application>
  <PresentationFormat>Personnalisé</PresentationFormat>
  <Paragraphs>4</Paragraphs>
  <Slides>23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6" baseType="lpstr">
      <vt:lpstr>Calibri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KASKOKO SECONDE quart 1</dc:title>
  <cp:lastModifiedBy>Robert robert</cp:lastModifiedBy>
  <cp:revision>27</cp:revision>
  <dcterms:created xsi:type="dcterms:W3CDTF">2006-08-16T00:00:00Z</dcterms:created>
  <dcterms:modified xsi:type="dcterms:W3CDTF">2024-02-28T13:54:21Z</dcterms:modified>
  <dc:identifier>DAF1J11EuFo</dc:identifier>
</cp:coreProperties>
</file>