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87" autoAdjust="0"/>
    <p:restoredTop sz="86396" autoAdjust="0"/>
  </p:normalViewPr>
  <p:slideViewPr>
    <p:cSldViewPr>
      <p:cViewPr varScale="1">
        <p:scale>
          <a:sx n="87" d="100"/>
          <a:sy n="87" d="100"/>
        </p:scale>
        <p:origin x="256" y="1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5EC6A8-188A-6449-9ED8-770574B28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B89C013-AF5F-3D4D-A7DE-0BCCF9C33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E30319-5F7E-3040-AB9D-D509539157A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ECCBA3-5F13-1348-B704-B3DA91109BC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0FE97D-C97C-6E46-AFA2-6AE107303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DDC90-E5A8-AA4B-9483-35788C22832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A29EBE5-68EF-134F-9A7E-F8CBD0187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8417B-871E-474B-9A98-8BFA684E370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AF5816-A138-2D4E-93F8-B07E41676F4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44D8DD-40AA-2549-82CB-DBA1AA2E1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E2E90-1D9B-1C4F-9A8C-9B122642289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AD0CF45-2BC3-B143-8046-6DB1E21E9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73A47C-D2A3-FC4F-959F-71BE78EC682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36900-83FC-6A45-9F2B-705D707CF79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836B51-1B76-694B-A772-BA264809B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19A067-FCBA-F745-8B33-D43CA8E33A1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FB911-74AD-3849-8E1F-B5859A3CCFF8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6662603-81B2-2748-90DE-B8F30B5C5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B43B2-128A-E44B-8AF0-31F95132805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47DEF1-B1F9-9C4D-880A-45E50808ECF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88CE9B-9C75-A940-9549-6162D7233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748A0-7B1C-B247-B592-709EF364269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44B3F-DD66-9048-A835-47B18493A9D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02DA90-3B02-EB4E-A814-CD52D86B5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AF19B-7332-3740-B613-2E8F7FC9D6E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71F3214-5AD4-2849-9FA5-EBAFE26E1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8E782-F588-8448-A7D1-5E7864BF0F8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0F405-544F-D949-B52A-22A2C1AB48A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2BD51D-A893-1540-9FCA-FB51B0732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CE0593-69E0-094F-8EFE-57B1A574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7DC694B-DAE6-674A-A3B6-E6D6DAF4B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28E0BD-32FC-C64D-BFEB-F0799DD26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80DCFB0-818E-FA43-B215-BCF2B006A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CC049A1-4BEE-D242-AE34-CC805B844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643246-1BAB-5340-A30E-656737D9E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20F15-700E-814E-A25D-64F99ECC158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508297-E8F4-2341-ABC6-33559F650A1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13CB76-B290-DB41-A5E8-BF29DAE8F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44ED7-B56B-964D-AB86-0ECFA171103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4BA394-3289-C84F-8141-8C118800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AE299E-3760-014A-8A57-99F05C9B9A3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FB7D5-BD13-034B-A7E6-6CBEE338BAA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1260980-4F05-3A4E-8C6C-22F4FA538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C44FB-C88A-C840-B201-E859A83A7FD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36F2DBE-9129-DF45-B3A5-A3281A9E1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2841A-9D34-454B-BB6E-7E0469F848D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97041F-45A0-C34D-A2CE-D74FECCC2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58FE-99C0-FD44-B556-0565E70DBCD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314759-D09B-5C4E-A36D-90C2090FD48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26</cp:revision>
  <dcterms:created xsi:type="dcterms:W3CDTF">2006-08-16T00:00:00Z</dcterms:created>
  <dcterms:modified xsi:type="dcterms:W3CDTF">2024-04-25T04:35:51Z</dcterms:modified>
  <dc:identifier>DAF1J11EuFo</dc:identifier>
</cp:coreProperties>
</file>