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fr-FR"/>
    </a:defPPr>
    <a:lvl1pPr marL="0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1pPr>
    <a:lvl2pPr marL="489570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2pPr>
    <a:lvl3pPr marL="979140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3pPr>
    <a:lvl4pPr marL="146870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4pPr>
    <a:lvl5pPr marL="195827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5pPr>
    <a:lvl6pPr marL="244784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6pPr>
    <a:lvl7pPr marL="293741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7pPr>
    <a:lvl8pPr marL="3426988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8pPr>
    <a:lvl9pPr marL="3916558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99"/>
    <p:restoredTop sz="97278"/>
  </p:normalViewPr>
  <p:slideViewPr>
    <p:cSldViewPr snapToGrid="0" snapToObjects="1">
      <p:cViewPr varScale="1">
        <p:scale>
          <a:sx n="80" d="100"/>
          <a:sy n="80" d="100"/>
        </p:scale>
        <p:origin x="1216" y="20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21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7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42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09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27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1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07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7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53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56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77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995-CFED-C944-858D-48E2C52B96E3}" type="datetimeFigureOut">
              <a:rPr lang="fr-FR" smtClean="0"/>
              <a:pPr/>
              <a:t>11/03/2022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798795F-642C-7242-A04B-5E3BD3CE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9194"/>
              </p:ext>
            </p:extLst>
          </p:nvPr>
        </p:nvGraphicFramePr>
        <p:xfrm>
          <a:off x="128953" y="1565827"/>
          <a:ext cx="7326924" cy="897383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31731">
                  <a:extLst>
                    <a:ext uri="{9D8B030D-6E8A-4147-A177-3AD203B41FA5}">
                      <a16:colId xmlns:a16="http://schemas.microsoft.com/office/drawing/2014/main" val="2402212644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val="1034410805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val="3769635788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val="370830098"/>
                    </a:ext>
                  </a:extLst>
                </a:gridCol>
              </a:tblGrid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86751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112869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125604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9194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710917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35104105-DECC-2741-8D0C-AB47B967788A}"/>
              </a:ext>
            </a:extLst>
          </p:cNvPr>
          <p:cNvSpPr/>
          <p:nvPr/>
        </p:nvSpPr>
        <p:spPr>
          <a:xfrm>
            <a:off x="205153" y="162522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A60208F-3043-8140-B04F-31FF948017E6}"/>
              </a:ext>
            </a:extLst>
          </p:cNvPr>
          <p:cNvGrpSpPr/>
          <p:nvPr/>
        </p:nvGrpSpPr>
        <p:grpSpPr>
          <a:xfrm>
            <a:off x="2151879" y="720347"/>
            <a:ext cx="3385195" cy="452726"/>
            <a:chOff x="2538955" y="1797292"/>
            <a:chExt cx="3385195" cy="45272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F10F99F-A247-5248-988B-A02AB9B6838E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955" y="1817858"/>
              <a:ext cx="518224" cy="41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5A757A5-B68E-8E4B-AADA-C084AAFEF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6092" y="1834989"/>
              <a:ext cx="585077" cy="27387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63CA400-4FAD-6843-9F05-61679E765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2195" y="1826780"/>
              <a:ext cx="613275" cy="34841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0856C50-C369-5D45-B26B-84F6CCA83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9398" y="1797292"/>
              <a:ext cx="432161" cy="43216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514254F-D720-6D4D-B0A0-C2857398A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1559" y="1817858"/>
              <a:ext cx="591819" cy="43216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16B4988-0E88-0C45-A457-A51B937F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0769" y="1834989"/>
              <a:ext cx="523381" cy="398766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58ED07AB-05CD-CF48-955F-81A69605F1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r="21722"/>
          <a:stretch/>
        </p:blipFill>
        <p:spPr>
          <a:xfrm>
            <a:off x="320486" y="181175"/>
            <a:ext cx="1137297" cy="10246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0520642-B76D-FF4E-9552-C7A5DDAF6964}"/>
              </a:ext>
            </a:extLst>
          </p:cNvPr>
          <p:cNvSpPr txBox="1"/>
          <p:nvPr/>
        </p:nvSpPr>
        <p:spPr>
          <a:xfrm>
            <a:off x="1889451" y="177235"/>
            <a:ext cx="374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C00000"/>
                </a:solidFill>
              </a:rPr>
              <a:t> FINALE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09967D1-7094-B940-92BA-101F038151B5}"/>
              </a:ext>
            </a:extLst>
          </p:cNvPr>
          <p:cNvSpPr txBox="1"/>
          <p:nvPr/>
        </p:nvSpPr>
        <p:spPr>
          <a:xfrm>
            <a:off x="4146814" y="539198"/>
            <a:ext cx="1281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FÉVRIER 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5B65B05-8462-D243-B908-8DA1239AC652}"/>
              </a:ext>
            </a:extLst>
          </p:cNvPr>
          <p:cNvSpPr txBox="1"/>
          <p:nvPr/>
        </p:nvSpPr>
        <p:spPr>
          <a:xfrm>
            <a:off x="2056501" y="106118"/>
            <a:ext cx="3284048" cy="28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5"/>
                </a:solidFill>
              </a:rPr>
              <a:t>GROUPE 2: Première - terminale BAC PRO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03967D7-ED38-444A-BCE1-B5D11C0B435A}"/>
              </a:ext>
            </a:extLst>
          </p:cNvPr>
          <p:cNvSpPr/>
          <p:nvPr/>
        </p:nvSpPr>
        <p:spPr>
          <a:xfrm>
            <a:off x="2042420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5A645AD-DD63-1F42-8C53-90EC40FD4BF2}"/>
              </a:ext>
            </a:extLst>
          </p:cNvPr>
          <p:cNvSpPr/>
          <p:nvPr/>
        </p:nvSpPr>
        <p:spPr>
          <a:xfrm>
            <a:off x="3879687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769F9D8-2D2E-F142-AE5B-3CC8859F7A34}"/>
              </a:ext>
            </a:extLst>
          </p:cNvPr>
          <p:cNvSpPr/>
          <p:nvPr/>
        </p:nvSpPr>
        <p:spPr>
          <a:xfrm>
            <a:off x="5716954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285259E-BCB9-0E41-B0C3-EA27344716B0}"/>
              </a:ext>
            </a:extLst>
          </p:cNvPr>
          <p:cNvSpPr/>
          <p:nvPr/>
        </p:nvSpPr>
        <p:spPr>
          <a:xfrm>
            <a:off x="205153" y="342015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5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DB4ECF1-DA9D-8B4A-B60C-B6A2F7F0CE33}"/>
              </a:ext>
            </a:extLst>
          </p:cNvPr>
          <p:cNvSpPr/>
          <p:nvPr/>
        </p:nvSpPr>
        <p:spPr>
          <a:xfrm>
            <a:off x="2042420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6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6040F45-C427-2248-ACC4-FAC7A5BCB8EE}"/>
              </a:ext>
            </a:extLst>
          </p:cNvPr>
          <p:cNvSpPr/>
          <p:nvPr/>
        </p:nvSpPr>
        <p:spPr>
          <a:xfrm>
            <a:off x="3879687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7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A3A907D-3434-C54B-AEC6-E1A5D5BAF4F8}"/>
              </a:ext>
            </a:extLst>
          </p:cNvPr>
          <p:cNvSpPr/>
          <p:nvPr/>
        </p:nvSpPr>
        <p:spPr>
          <a:xfrm>
            <a:off x="5716954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8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DA51F97-C673-AF4E-9A9A-946078D23DA6}"/>
              </a:ext>
            </a:extLst>
          </p:cNvPr>
          <p:cNvSpPr/>
          <p:nvPr/>
        </p:nvSpPr>
        <p:spPr>
          <a:xfrm>
            <a:off x="205153" y="521509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9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5930C57-95B1-C54F-9FBA-A80E4065FABF}"/>
              </a:ext>
            </a:extLst>
          </p:cNvPr>
          <p:cNvSpPr/>
          <p:nvPr/>
        </p:nvSpPr>
        <p:spPr>
          <a:xfrm>
            <a:off x="2042420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A1C18B8-EABE-9440-9C34-7FE9868D262D}"/>
              </a:ext>
            </a:extLst>
          </p:cNvPr>
          <p:cNvSpPr/>
          <p:nvPr/>
        </p:nvSpPr>
        <p:spPr>
          <a:xfrm>
            <a:off x="3879687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48EFD40-6B09-F74C-8819-6DA3B09E8FF9}"/>
              </a:ext>
            </a:extLst>
          </p:cNvPr>
          <p:cNvSpPr/>
          <p:nvPr/>
        </p:nvSpPr>
        <p:spPr>
          <a:xfrm>
            <a:off x="5716954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E03C789-B96F-6841-8F4C-F6D5AC32E189}"/>
              </a:ext>
            </a:extLst>
          </p:cNvPr>
          <p:cNvSpPr txBox="1"/>
          <p:nvPr/>
        </p:nvSpPr>
        <p:spPr>
          <a:xfrm>
            <a:off x="1964267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8DD8C5A-E2E7-DE49-8627-D862BEAE8B77}"/>
              </a:ext>
            </a:extLst>
          </p:cNvPr>
          <p:cNvSpPr txBox="1"/>
          <p:nvPr/>
        </p:nvSpPr>
        <p:spPr>
          <a:xfrm>
            <a:off x="3799581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A1DF1A2-9258-0947-8B9E-95CC4ED56C3D}"/>
              </a:ext>
            </a:extLst>
          </p:cNvPr>
          <p:cNvSpPr txBox="1"/>
          <p:nvPr/>
        </p:nvSpPr>
        <p:spPr>
          <a:xfrm>
            <a:off x="5634895" y="514311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2D35D72-3EE8-F545-A217-42CF1DE50DBA}"/>
              </a:ext>
            </a:extLst>
          </p:cNvPr>
          <p:cNvSpPr/>
          <p:nvPr/>
        </p:nvSpPr>
        <p:spPr>
          <a:xfrm>
            <a:off x="205153" y="702396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9004505-4B77-494F-BF57-C6CD5CBF40CD}"/>
              </a:ext>
            </a:extLst>
          </p:cNvPr>
          <p:cNvSpPr/>
          <p:nvPr/>
        </p:nvSpPr>
        <p:spPr>
          <a:xfrm>
            <a:off x="2042420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DB56C22-64AA-1D4C-8D98-66FC40BBD669}"/>
              </a:ext>
            </a:extLst>
          </p:cNvPr>
          <p:cNvSpPr/>
          <p:nvPr/>
        </p:nvSpPr>
        <p:spPr>
          <a:xfrm>
            <a:off x="3879687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0336113-040F-E347-A20B-4F6044165561}"/>
              </a:ext>
            </a:extLst>
          </p:cNvPr>
          <p:cNvSpPr/>
          <p:nvPr/>
        </p:nvSpPr>
        <p:spPr>
          <a:xfrm>
            <a:off x="5716954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6B15666-40EA-EC40-BEA1-823AABC68A8F}"/>
              </a:ext>
            </a:extLst>
          </p:cNvPr>
          <p:cNvSpPr txBox="1"/>
          <p:nvPr/>
        </p:nvSpPr>
        <p:spPr>
          <a:xfrm>
            <a:off x="1964267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BED8DEA-F085-3F44-97FC-35750D9DB0EC}"/>
              </a:ext>
            </a:extLst>
          </p:cNvPr>
          <p:cNvSpPr txBox="1"/>
          <p:nvPr/>
        </p:nvSpPr>
        <p:spPr>
          <a:xfrm>
            <a:off x="3799581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402CC5F-03B8-E445-B05E-3550EADAC7F1}"/>
              </a:ext>
            </a:extLst>
          </p:cNvPr>
          <p:cNvSpPr txBox="1"/>
          <p:nvPr/>
        </p:nvSpPr>
        <p:spPr>
          <a:xfrm>
            <a:off x="5634895" y="695199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5530E37-DFCF-8C47-AE44-C94E81DE222D}"/>
              </a:ext>
            </a:extLst>
          </p:cNvPr>
          <p:cNvSpPr txBox="1"/>
          <p:nvPr/>
        </p:nvSpPr>
        <p:spPr>
          <a:xfrm>
            <a:off x="127655" y="6951995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E00D886-BDE2-7448-904E-A6AC871D25B7}"/>
              </a:ext>
            </a:extLst>
          </p:cNvPr>
          <p:cNvSpPr/>
          <p:nvPr/>
        </p:nvSpPr>
        <p:spPr>
          <a:xfrm>
            <a:off x="205153" y="881315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F6F9DB38-D439-9448-A4E7-E9E217CB12A2}"/>
              </a:ext>
            </a:extLst>
          </p:cNvPr>
          <p:cNvSpPr/>
          <p:nvPr/>
        </p:nvSpPr>
        <p:spPr>
          <a:xfrm>
            <a:off x="2042420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6F9532F-3CA0-A44F-8A69-F5A301AEC4C3}"/>
              </a:ext>
            </a:extLst>
          </p:cNvPr>
          <p:cNvSpPr/>
          <p:nvPr/>
        </p:nvSpPr>
        <p:spPr>
          <a:xfrm>
            <a:off x="3879687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43CC7EDD-2EA1-BB42-9C84-B4B32E91B994}"/>
              </a:ext>
            </a:extLst>
          </p:cNvPr>
          <p:cNvSpPr/>
          <p:nvPr/>
        </p:nvSpPr>
        <p:spPr>
          <a:xfrm>
            <a:off x="5716954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E6FF442-37FF-404E-B1D3-949F385E3CD8}"/>
              </a:ext>
            </a:extLst>
          </p:cNvPr>
          <p:cNvSpPr txBox="1"/>
          <p:nvPr/>
        </p:nvSpPr>
        <p:spPr>
          <a:xfrm>
            <a:off x="1964267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A887D01-1D09-F146-9FE8-325F4CBA5C33}"/>
              </a:ext>
            </a:extLst>
          </p:cNvPr>
          <p:cNvSpPr txBox="1"/>
          <p:nvPr/>
        </p:nvSpPr>
        <p:spPr>
          <a:xfrm>
            <a:off x="3799581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09F4787-E25A-6E4F-8DCC-4128C38EE6C0}"/>
              </a:ext>
            </a:extLst>
          </p:cNvPr>
          <p:cNvSpPr txBox="1"/>
          <p:nvPr/>
        </p:nvSpPr>
        <p:spPr>
          <a:xfrm>
            <a:off x="5634895" y="874117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DADC660-8FD1-144D-A2FC-912D5A7731AF}"/>
              </a:ext>
            </a:extLst>
          </p:cNvPr>
          <p:cNvSpPr txBox="1"/>
          <p:nvPr/>
        </p:nvSpPr>
        <p:spPr>
          <a:xfrm>
            <a:off x="127655" y="874117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B2212D8-DAF0-DE49-AF1F-6B28F79030B6}"/>
              </a:ext>
            </a:extLst>
          </p:cNvPr>
          <p:cNvSpPr txBox="1"/>
          <p:nvPr/>
        </p:nvSpPr>
        <p:spPr>
          <a:xfrm>
            <a:off x="94548" y="1245476"/>
            <a:ext cx="7328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Nom:……………….           Prénom:………………         Classe:………….        Date:…………….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389CEE2-30A9-4744-B437-4A417B363817}"/>
              </a:ext>
            </a:extLst>
          </p:cNvPr>
          <p:cNvSpPr/>
          <p:nvPr/>
        </p:nvSpPr>
        <p:spPr>
          <a:xfrm>
            <a:off x="6038233" y="118007"/>
            <a:ext cx="1086234" cy="11006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4CE358-8672-7E40-8799-C81EDABB197C}"/>
              </a:ext>
            </a:extLst>
          </p:cNvPr>
          <p:cNvSpPr txBox="1"/>
          <p:nvPr/>
        </p:nvSpPr>
        <p:spPr>
          <a:xfrm>
            <a:off x="6038233" y="563731"/>
            <a:ext cx="1086233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6484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798795F-642C-7242-A04B-5E3BD3CE56D3}"/>
              </a:ext>
            </a:extLst>
          </p:cNvPr>
          <p:cNvGraphicFramePr>
            <a:graphicFrameLocks noGrp="1"/>
          </p:cNvGraphicFramePr>
          <p:nvPr/>
        </p:nvGraphicFramePr>
        <p:xfrm>
          <a:off x="128953" y="1565827"/>
          <a:ext cx="7326924" cy="897383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31731">
                  <a:extLst>
                    <a:ext uri="{9D8B030D-6E8A-4147-A177-3AD203B41FA5}">
                      <a16:colId xmlns:a16="http://schemas.microsoft.com/office/drawing/2014/main" val="2402212644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val="1034410805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val="3769635788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val="370830098"/>
                    </a:ext>
                  </a:extLst>
                </a:gridCol>
              </a:tblGrid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86751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112869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125604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9194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710917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35104105-DECC-2741-8D0C-AB47B967788A}"/>
              </a:ext>
            </a:extLst>
          </p:cNvPr>
          <p:cNvSpPr/>
          <p:nvPr/>
        </p:nvSpPr>
        <p:spPr>
          <a:xfrm>
            <a:off x="205153" y="162522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A60208F-3043-8140-B04F-31FF948017E6}"/>
              </a:ext>
            </a:extLst>
          </p:cNvPr>
          <p:cNvGrpSpPr/>
          <p:nvPr/>
        </p:nvGrpSpPr>
        <p:grpSpPr>
          <a:xfrm>
            <a:off x="2538955" y="894255"/>
            <a:ext cx="3385195" cy="452726"/>
            <a:chOff x="2538955" y="1797292"/>
            <a:chExt cx="3385195" cy="45272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F10F99F-A247-5248-988B-A02AB9B6838E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955" y="1817858"/>
              <a:ext cx="518224" cy="41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5A757A5-B68E-8E4B-AADA-C084AAFEF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6092" y="1834989"/>
              <a:ext cx="585077" cy="27387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63CA400-4FAD-6843-9F05-61679E765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2195" y="1826780"/>
              <a:ext cx="613275" cy="34841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0856C50-C369-5D45-B26B-84F6CCA83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9398" y="1797292"/>
              <a:ext cx="432161" cy="43216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514254F-D720-6D4D-B0A0-C2857398A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1559" y="1817858"/>
              <a:ext cx="591819" cy="43216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16B4988-0E88-0C45-A457-A51B937F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0769" y="1834989"/>
              <a:ext cx="523381" cy="398766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58ED07AB-05CD-CF48-955F-81A69605F1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r="21722"/>
          <a:stretch/>
        </p:blipFill>
        <p:spPr>
          <a:xfrm>
            <a:off x="320486" y="181175"/>
            <a:ext cx="1405032" cy="126586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0520642-B76D-FF4E-9552-C7A5DDAF6964}"/>
              </a:ext>
            </a:extLst>
          </p:cNvPr>
          <p:cNvSpPr txBox="1"/>
          <p:nvPr/>
        </p:nvSpPr>
        <p:spPr>
          <a:xfrm>
            <a:off x="1725519" y="356752"/>
            <a:ext cx="488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C00000"/>
                </a:solidFill>
              </a:rPr>
              <a:t> FINALE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09967D1-7094-B940-92BA-101F038151B5}"/>
              </a:ext>
            </a:extLst>
          </p:cNvPr>
          <p:cNvSpPr txBox="1"/>
          <p:nvPr/>
        </p:nvSpPr>
        <p:spPr>
          <a:xfrm>
            <a:off x="4533890" y="713106"/>
            <a:ext cx="1281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FÉVRIER 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5B65B05-8462-D243-B908-8DA1239AC652}"/>
              </a:ext>
            </a:extLst>
          </p:cNvPr>
          <p:cNvSpPr txBox="1"/>
          <p:nvPr/>
        </p:nvSpPr>
        <p:spPr>
          <a:xfrm>
            <a:off x="1725518" y="212708"/>
            <a:ext cx="4886297" cy="28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5"/>
                </a:solidFill>
              </a:rPr>
              <a:t>GROUPE 2: Première - terminale BAC PRO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03967D7-ED38-444A-BCE1-B5D11C0B435A}"/>
              </a:ext>
            </a:extLst>
          </p:cNvPr>
          <p:cNvSpPr/>
          <p:nvPr/>
        </p:nvSpPr>
        <p:spPr>
          <a:xfrm>
            <a:off x="2042420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5A645AD-DD63-1F42-8C53-90EC40FD4BF2}"/>
              </a:ext>
            </a:extLst>
          </p:cNvPr>
          <p:cNvSpPr/>
          <p:nvPr/>
        </p:nvSpPr>
        <p:spPr>
          <a:xfrm>
            <a:off x="3879687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769F9D8-2D2E-F142-AE5B-3CC8859F7A34}"/>
              </a:ext>
            </a:extLst>
          </p:cNvPr>
          <p:cNvSpPr/>
          <p:nvPr/>
        </p:nvSpPr>
        <p:spPr>
          <a:xfrm>
            <a:off x="5716954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285259E-BCB9-0E41-B0C3-EA27344716B0}"/>
              </a:ext>
            </a:extLst>
          </p:cNvPr>
          <p:cNvSpPr/>
          <p:nvPr/>
        </p:nvSpPr>
        <p:spPr>
          <a:xfrm>
            <a:off x="205153" y="342015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5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DB4ECF1-DA9D-8B4A-B60C-B6A2F7F0CE33}"/>
              </a:ext>
            </a:extLst>
          </p:cNvPr>
          <p:cNvSpPr/>
          <p:nvPr/>
        </p:nvSpPr>
        <p:spPr>
          <a:xfrm>
            <a:off x="2042420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6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6040F45-C427-2248-ACC4-FAC7A5BCB8EE}"/>
              </a:ext>
            </a:extLst>
          </p:cNvPr>
          <p:cNvSpPr/>
          <p:nvPr/>
        </p:nvSpPr>
        <p:spPr>
          <a:xfrm>
            <a:off x="3879687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7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A3A907D-3434-C54B-AEC6-E1A5D5BAF4F8}"/>
              </a:ext>
            </a:extLst>
          </p:cNvPr>
          <p:cNvSpPr/>
          <p:nvPr/>
        </p:nvSpPr>
        <p:spPr>
          <a:xfrm>
            <a:off x="5716954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8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DA51F97-C673-AF4E-9A9A-946078D23DA6}"/>
              </a:ext>
            </a:extLst>
          </p:cNvPr>
          <p:cNvSpPr/>
          <p:nvPr/>
        </p:nvSpPr>
        <p:spPr>
          <a:xfrm>
            <a:off x="205153" y="521509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9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5930C57-95B1-C54F-9FBA-A80E4065FABF}"/>
              </a:ext>
            </a:extLst>
          </p:cNvPr>
          <p:cNvSpPr/>
          <p:nvPr/>
        </p:nvSpPr>
        <p:spPr>
          <a:xfrm>
            <a:off x="2042420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A1C18B8-EABE-9440-9C34-7FE9868D262D}"/>
              </a:ext>
            </a:extLst>
          </p:cNvPr>
          <p:cNvSpPr/>
          <p:nvPr/>
        </p:nvSpPr>
        <p:spPr>
          <a:xfrm>
            <a:off x="3879687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48EFD40-6B09-F74C-8819-6DA3B09E8FF9}"/>
              </a:ext>
            </a:extLst>
          </p:cNvPr>
          <p:cNvSpPr/>
          <p:nvPr/>
        </p:nvSpPr>
        <p:spPr>
          <a:xfrm>
            <a:off x="5716954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E03C789-B96F-6841-8F4C-F6D5AC32E189}"/>
              </a:ext>
            </a:extLst>
          </p:cNvPr>
          <p:cNvSpPr txBox="1"/>
          <p:nvPr/>
        </p:nvSpPr>
        <p:spPr>
          <a:xfrm>
            <a:off x="1964267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8DD8C5A-E2E7-DE49-8627-D862BEAE8B77}"/>
              </a:ext>
            </a:extLst>
          </p:cNvPr>
          <p:cNvSpPr txBox="1"/>
          <p:nvPr/>
        </p:nvSpPr>
        <p:spPr>
          <a:xfrm>
            <a:off x="3799581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A1DF1A2-9258-0947-8B9E-95CC4ED56C3D}"/>
              </a:ext>
            </a:extLst>
          </p:cNvPr>
          <p:cNvSpPr txBox="1"/>
          <p:nvPr/>
        </p:nvSpPr>
        <p:spPr>
          <a:xfrm>
            <a:off x="5634895" y="514311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2D35D72-3EE8-F545-A217-42CF1DE50DBA}"/>
              </a:ext>
            </a:extLst>
          </p:cNvPr>
          <p:cNvSpPr/>
          <p:nvPr/>
        </p:nvSpPr>
        <p:spPr>
          <a:xfrm>
            <a:off x="205153" y="702396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9004505-4B77-494F-BF57-C6CD5CBF40CD}"/>
              </a:ext>
            </a:extLst>
          </p:cNvPr>
          <p:cNvSpPr/>
          <p:nvPr/>
        </p:nvSpPr>
        <p:spPr>
          <a:xfrm>
            <a:off x="2042420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DB56C22-64AA-1D4C-8D98-66FC40BBD669}"/>
              </a:ext>
            </a:extLst>
          </p:cNvPr>
          <p:cNvSpPr/>
          <p:nvPr/>
        </p:nvSpPr>
        <p:spPr>
          <a:xfrm>
            <a:off x="3879687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0336113-040F-E347-A20B-4F6044165561}"/>
              </a:ext>
            </a:extLst>
          </p:cNvPr>
          <p:cNvSpPr/>
          <p:nvPr/>
        </p:nvSpPr>
        <p:spPr>
          <a:xfrm>
            <a:off x="5716954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6B15666-40EA-EC40-BEA1-823AABC68A8F}"/>
              </a:ext>
            </a:extLst>
          </p:cNvPr>
          <p:cNvSpPr txBox="1"/>
          <p:nvPr/>
        </p:nvSpPr>
        <p:spPr>
          <a:xfrm>
            <a:off x="1964267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BED8DEA-F085-3F44-97FC-35750D9DB0EC}"/>
              </a:ext>
            </a:extLst>
          </p:cNvPr>
          <p:cNvSpPr txBox="1"/>
          <p:nvPr/>
        </p:nvSpPr>
        <p:spPr>
          <a:xfrm>
            <a:off x="3799581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402CC5F-03B8-E445-B05E-3550EADAC7F1}"/>
              </a:ext>
            </a:extLst>
          </p:cNvPr>
          <p:cNvSpPr txBox="1"/>
          <p:nvPr/>
        </p:nvSpPr>
        <p:spPr>
          <a:xfrm>
            <a:off x="5634895" y="695199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5530E37-DFCF-8C47-AE44-C94E81DE222D}"/>
              </a:ext>
            </a:extLst>
          </p:cNvPr>
          <p:cNvSpPr txBox="1"/>
          <p:nvPr/>
        </p:nvSpPr>
        <p:spPr>
          <a:xfrm>
            <a:off x="127655" y="6951995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E00D886-BDE2-7448-904E-A6AC871D25B7}"/>
              </a:ext>
            </a:extLst>
          </p:cNvPr>
          <p:cNvSpPr/>
          <p:nvPr/>
        </p:nvSpPr>
        <p:spPr>
          <a:xfrm>
            <a:off x="205153" y="881315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F6F9DB38-D439-9448-A4E7-E9E217CB12A2}"/>
              </a:ext>
            </a:extLst>
          </p:cNvPr>
          <p:cNvSpPr/>
          <p:nvPr/>
        </p:nvSpPr>
        <p:spPr>
          <a:xfrm>
            <a:off x="2042420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6F9532F-3CA0-A44F-8A69-F5A301AEC4C3}"/>
              </a:ext>
            </a:extLst>
          </p:cNvPr>
          <p:cNvSpPr/>
          <p:nvPr/>
        </p:nvSpPr>
        <p:spPr>
          <a:xfrm>
            <a:off x="3879687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43CC7EDD-2EA1-BB42-9C84-B4B32E91B994}"/>
              </a:ext>
            </a:extLst>
          </p:cNvPr>
          <p:cNvSpPr/>
          <p:nvPr/>
        </p:nvSpPr>
        <p:spPr>
          <a:xfrm>
            <a:off x="5716954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E6FF442-37FF-404E-B1D3-949F385E3CD8}"/>
              </a:ext>
            </a:extLst>
          </p:cNvPr>
          <p:cNvSpPr txBox="1"/>
          <p:nvPr/>
        </p:nvSpPr>
        <p:spPr>
          <a:xfrm>
            <a:off x="1964267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A887D01-1D09-F146-9FE8-325F4CBA5C33}"/>
              </a:ext>
            </a:extLst>
          </p:cNvPr>
          <p:cNvSpPr txBox="1"/>
          <p:nvPr/>
        </p:nvSpPr>
        <p:spPr>
          <a:xfrm>
            <a:off x="3799581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09F4787-E25A-6E4F-8DCC-4128C38EE6C0}"/>
              </a:ext>
            </a:extLst>
          </p:cNvPr>
          <p:cNvSpPr txBox="1"/>
          <p:nvPr/>
        </p:nvSpPr>
        <p:spPr>
          <a:xfrm>
            <a:off x="5634895" y="874117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DADC660-8FD1-144D-A2FC-912D5A7731AF}"/>
              </a:ext>
            </a:extLst>
          </p:cNvPr>
          <p:cNvSpPr txBox="1"/>
          <p:nvPr/>
        </p:nvSpPr>
        <p:spPr>
          <a:xfrm>
            <a:off x="127655" y="874117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F5FA74-9738-3743-A837-5F0F0FDE67E9}"/>
              </a:ext>
            </a:extLst>
          </p:cNvPr>
          <p:cNvSpPr txBox="1"/>
          <p:nvPr/>
        </p:nvSpPr>
        <p:spPr>
          <a:xfrm>
            <a:off x="320486" y="2328334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-122,57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2ADD7F3-5558-314C-8891-68FF76F081B0}"/>
              </a:ext>
            </a:extLst>
          </p:cNvPr>
          <p:cNvSpPr txBox="1"/>
          <p:nvPr/>
        </p:nvSpPr>
        <p:spPr>
          <a:xfrm>
            <a:off x="2154820" y="2341162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163414B-B813-2546-8AB7-98A35E8548F0}"/>
              </a:ext>
            </a:extLst>
          </p:cNvPr>
          <p:cNvSpPr txBox="1"/>
          <p:nvPr/>
        </p:nvSpPr>
        <p:spPr>
          <a:xfrm>
            <a:off x="3988346" y="2341162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103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85CBD30-8DE1-D748-BD6F-DEB7F2CDFC02}"/>
              </a:ext>
            </a:extLst>
          </p:cNvPr>
          <p:cNvSpPr txBox="1"/>
          <p:nvPr/>
        </p:nvSpPr>
        <p:spPr>
          <a:xfrm>
            <a:off x="320486" y="4073825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0,7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B2AB8B1-AC07-E64B-9B5D-475022A35EC3}"/>
              </a:ext>
            </a:extLst>
          </p:cNvPr>
          <p:cNvSpPr txBox="1"/>
          <p:nvPr/>
        </p:nvSpPr>
        <p:spPr>
          <a:xfrm>
            <a:off x="2154820" y="4092621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</a:t>
            </a:r>
            <a:r>
              <a:rPr lang="fr-FR" sz="1600" baseline="30000" dirty="0"/>
              <a:t>-21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A226804-2FD1-7A4C-AF1B-88F392107047}"/>
              </a:ext>
            </a:extLst>
          </p:cNvPr>
          <p:cNvSpPr txBox="1"/>
          <p:nvPr/>
        </p:nvSpPr>
        <p:spPr>
          <a:xfrm>
            <a:off x="3995737" y="4113101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02CB615-6EDE-704E-BE61-2990ACB0F831}"/>
              </a:ext>
            </a:extLst>
          </p:cNvPr>
          <p:cNvSpPr txBox="1"/>
          <p:nvPr/>
        </p:nvSpPr>
        <p:spPr>
          <a:xfrm>
            <a:off x="5836654" y="4097878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400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1C28AC3-1878-A74F-BC1B-3CE32EF643AF}"/>
              </a:ext>
            </a:extLst>
          </p:cNvPr>
          <p:cNvSpPr txBox="1"/>
          <p:nvPr/>
        </p:nvSpPr>
        <p:spPr>
          <a:xfrm>
            <a:off x="320486" y="5910432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1000 ou 10</a:t>
            </a:r>
            <a:r>
              <a:rPr lang="fr-FR" baseline="30000" dirty="0"/>
              <a:t>3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6EBDE3F-0350-DB46-97ED-8BB970D1EB88}"/>
              </a:ext>
            </a:extLst>
          </p:cNvPr>
          <p:cNvSpPr txBox="1"/>
          <p:nvPr/>
        </p:nvSpPr>
        <p:spPr>
          <a:xfrm>
            <a:off x="2042419" y="5929228"/>
            <a:ext cx="1668749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-11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21C771F-955E-F34A-BB59-92E2D82AFC3B}"/>
              </a:ext>
            </a:extLst>
          </p:cNvPr>
          <p:cNvSpPr txBox="1"/>
          <p:nvPr/>
        </p:nvSpPr>
        <p:spPr>
          <a:xfrm>
            <a:off x="3799581" y="5949708"/>
            <a:ext cx="182288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57CBC4AC-1711-1E42-943E-6D82D94465D4}"/>
              </a:ext>
            </a:extLst>
          </p:cNvPr>
          <p:cNvSpPr txBox="1"/>
          <p:nvPr/>
        </p:nvSpPr>
        <p:spPr>
          <a:xfrm>
            <a:off x="5836654" y="5934485"/>
            <a:ext cx="1405032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20%</a:t>
            </a:r>
          </a:p>
          <a:p>
            <a:pPr algn="ctr"/>
            <a:endParaRPr lang="fr-FR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3509F91-9D28-4E47-8D10-E782A59E3CFF}"/>
              </a:ext>
            </a:extLst>
          </p:cNvPr>
          <p:cNvSpPr txBox="1"/>
          <p:nvPr/>
        </p:nvSpPr>
        <p:spPr>
          <a:xfrm>
            <a:off x="320486" y="7769767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0,25</a:t>
            </a:r>
            <a:endParaRPr lang="fr-FR" baseline="30000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A34144A-4C7F-0C49-942B-ED266BD4BA71}"/>
              </a:ext>
            </a:extLst>
          </p:cNvPr>
          <p:cNvSpPr txBox="1"/>
          <p:nvPr/>
        </p:nvSpPr>
        <p:spPr>
          <a:xfrm>
            <a:off x="2154820" y="7788563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17h08 </a:t>
            </a:r>
            <a:endParaRPr lang="fr-FR" baseline="30000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10FE1E3-599F-7448-B9C7-34565544301F}"/>
              </a:ext>
            </a:extLst>
          </p:cNvPr>
          <p:cNvSpPr txBox="1"/>
          <p:nvPr/>
        </p:nvSpPr>
        <p:spPr>
          <a:xfrm>
            <a:off x="3995737" y="7809043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96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D23D19C-A118-5641-BCAF-83532338B5C4}"/>
              </a:ext>
            </a:extLst>
          </p:cNvPr>
          <p:cNvSpPr txBox="1"/>
          <p:nvPr/>
        </p:nvSpPr>
        <p:spPr>
          <a:xfrm>
            <a:off x="5836654" y="7793820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800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B01D46F1-1D7C-9D4A-A27D-295E1387465D}"/>
              </a:ext>
            </a:extLst>
          </p:cNvPr>
          <p:cNvSpPr txBox="1"/>
          <p:nvPr/>
        </p:nvSpPr>
        <p:spPr>
          <a:xfrm>
            <a:off x="320486" y="9629057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10</a:t>
            </a:r>
            <a:endParaRPr lang="fr-FR" baseline="30000" dirty="0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4DBF7DB-F1F7-024C-B289-0C6180C9E626}"/>
              </a:ext>
            </a:extLst>
          </p:cNvPr>
          <p:cNvSpPr txBox="1"/>
          <p:nvPr/>
        </p:nvSpPr>
        <p:spPr>
          <a:xfrm>
            <a:off x="2154820" y="9647853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- 3</a:t>
            </a:r>
            <a:endParaRPr lang="fr-FR" baseline="30000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BE463DD-5EAB-A24F-BE03-3A8427DBC89C}"/>
              </a:ext>
            </a:extLst>
          </p:cNvPr>
          <p:cNvSpPr txBox="1"/>
          <p:nvPr/>
        </p:nvSpPr>
        <p:spPr>
          <a:xfrm>
            <a:off x="3995737" y="9668333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36 %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0FB6923C-4992-0D4E-9D63-8B3A104EB47E}"/>
              </a:ext>
            </a:extLst>
          </p:cNvPr>
          <p:cNvSpPr txBox="1"/>
          <p:nvPr/>
        </p:nvSpPr>
        <p:spPr>
          <a:xfrm>
            <a:off x="5896954" y="9629056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360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7559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7CBC4AC-1711-1E42-943E-6D82D94465D4}"/>
              </a:ext>
            </a:extLst>
          </p:cNvPr>
          <p:cNvSpPr txBox="1"/>
          <p:nvPr/>
        </p:nvSpPr>
        <p:spPr>
          <a:xfrm>
            <a:off x="3988346" y="5934485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9200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163414B-B813-2546-8AB7-98A35E8548F0}"/>
              </a:ext>
            </a:extLst>
          </p:cNvPr>
          <p:cNvSpPr txBox="1"/>
          <p:nvPr/>
        </p:nvSpPr>
        <p:spPr>
          <a:xfrm>
            <a:off x="5812238" y="2358430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2833501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3179</TotalTime>
  <Words>103</Words>
  <Application>Microsoft Macintosh PowerPoint</Application>
  <PresentationFormat>Personnalisé</PresentationFormat>
  <Paragraphs>70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robert</dc:creator>
  <cp:lastModifiedBy>Robert robert</cp:lastModifiedBy>
  <cp:revision>16</cp:revision>
  <cp:lastPrinted>2021-12-12T04:10:19Z</cp:lastPrinted>
  <dcterms:created xsi:type="dcterms:W3CDTF">2021-12-12T01:52:44Z</dcterms:created>
  <dcterms:modified xsi:type="dcterms:W3CDTF">2022-03-10T20:36:19Z</dcterms:modified>
</cp:coreProperties>
</file>