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fr-FR"/>
    </a:defPPr>
    <a:lvl1pPr marL="0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1pPr>
    <a:lvl2pPr marL="489570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2pPr>
    <a:lvl3pPr marL="979140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3pPr>
    <a:lvl4pPr marL="146870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4pPr>
    <a:lvl5pPr marL="195827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5pPr>
    <a:lvl6pPr marL="244784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6pPr>
    <a:lvl7pPr marL="293741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7pPr>
    <a:lvl8pPr marL="3426988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8pPr>
    <a:lvl9pPr marL="3916558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85"/>
    <p:restoredTop sz="97278"/>
  </p:normalViewPr>
  <p:slideViewPr>
    <p:cSldViewPr snapToGrid="0" snapToObjects="1">
      <p:cViewPr>
        <p:scale>
          <a:sx n="150" d="100"/>
          <a:sy n="150" d="100"/>
        </p:scale>
        <p:origin x="-288" y="-5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521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787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642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509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427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91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007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787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653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056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477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995-CFED-C944-858D-48E2C52B96E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32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D798795F-642C-7242-A04B-5E3BD3CE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1969106"/>
              </p:ext>
            </p:extLst>
          </p:nvPr>
        </p:nvGraphicFramePr>
        <p:xfrm>
          <a:off x="136119" y="1560237"/>
          <a:ext cx="7326924" cy="89738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31731">
                  <a:extLst>
                    <a:ext uri="{9D8B030D-6E8A-4147-A177-3AD203B41FA5}">
                      <a16:colId xmlns:a16="http://schemas.microsoft.com/office/drawing/2014/main" xmlns="" val="2402212644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xmlns="" val="1034410805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xmlns="" val="3769635788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xmlns="" val="370830098"/>
                    </a:ext>
                  </a:extLst>
                </a:gridCol>
              </a:tblGrid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486751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3112869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125604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149194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0710917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35104105-DECC-2741-8D0C-AB47B967788A}"/>
              </a:ext>
            </a:extLst>
          </p:cNvPr>
          <p:cNvSpPr/>
          <p:nvPr/>
        </p:nvSpPr>
        <p:spPr>
          <a:xfrm>
            <a:off x="205153" y="162522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AA60208F-3043-8140-B04F-31FF948017E6}"/>
              </a:ext>
            </a:extLst>
          </p:cNvPr>
          <p:cNvGrpSpPr/>
          <p:nvPr/>
        </p:nvGrpSpPr>
        <p:grpSpPr>
          <a:xfrm>
            <a:off x="2151879" y="720347"/>
            <a:ext cx="3385195" cy="452726"/>
            <a:chOff x="2538955" y="1797292"/>
            <a:chExt cx="3385195" cy="45272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7F10F99F-A247-5248-988B-A02AB9B6838E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955" y="1817858"/>
              <a:ext cx="518224" cy="41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85A757A5-B68E-8E4B-AADA-C084AAFE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6092" y="1834989"/>
              <a:ext cx="585077" cy="27387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A63CA400-4FAD-6843-9F05-61679E76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2195" y="1826780"/>
              <a:ext cx="613275" cy="34841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30856C50-C369-5D45-B26B-84F6CCA83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9398" y="1797292"/>
              <a:ext cx="432161" cy="43216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E514254F-D720-6D4D-B0A0-C2857398A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1559" y="1817858"/>
              <a:ext cx="591819" cy="43216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A16B4988-0E88-0C45-A457-A51B937F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0769" y="1834989"/>
              <a:ext cx="523381" cy="398766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8ED07AB-05CD-CF48-955F-81A69605F1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44" r="21722"/>
          <a:stretch/>
        </p:blipFill>
        <p:spPr>
          <a:xfrm>
            <a:off x="320486" y="181175"/>
            <a:ext cx="1137297" cy="10246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0520642-B76D-FF4E-9552-C7A5DDAF6964}"/>
              </a:ext>
            </a:extLst>
          </p:cNvPr>
          <p:cNvSpPr txBox="1"/>
          <p:nvPr/>
        </p:nvSpPr>
        <p:spPr>
          <a:xfrm>
            <a:off x="1889451" y="177235"/>
            <a:ext cx="374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B050"/>
                </a:solidFill>
              </a:rPr>
              <a:t>DEMI FINALE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B09967D1-7094-B940-92BA-101F038151B5}"/>
              </a:ext>
            </a:extLst>
          </p:cNvPr>
          <p:cNvSpPr txBox="1"/>
          <p:nvPr/>
        </p:nvSpPr>
        <p:spPr>
          <a:xfrm>
            <a:off x="4146814" y="539198"/>
            <a:ext cx="1281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FÉVRIER 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E5B65B05-8462-D243-B908-8DA1239AC652}"/>
              </a:ext>
            </a:extLst>
          </p:cNvPr>
          <p:cNvSpPr txBox="1"/>
          <p:nvPr/>
        </p:nvSpPr>
        <p:spPr>
          <a:xfrm>
            <a:off x="2056501" y="106118"/>
            <a:ext cx="3284048" cy="28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5"/>
                </a:solidFill>
              </a:rPr>
              <a:t>GROUPE 1: CAP - seconde BAC PRO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A03967D7-ED38-444A-BCE1-B5D11C0B435A}"/>
              </a:ext>
            </a:extLst>
          </p:cNvPr>
          <p:cNvSpPr/>
          <p:nvPr/>
        </p:nvSpPr>
        <p:spPr>
          <a:xfrm>
            <a:off x="2042420" y="161947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25A645AD-DD63-1F42-8C53-90EC40FD4BF2}"/>
              </a:ext>
            </a:extLst>
          </p:cNvPr>
          <p:cNvSpPr/>
          <p:nvPr/>
        </p:nvSpPr>
        <p:spPr>
          <a:xfrm>
            <a:off x="3879687" y="161947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F769F9D8-2D2E-F142-AE5B-3CC8859F7A34}"/>
              </a:ext>
            </a:extLst>
          </p:cNvPr>
          <p:cNvSpPr/>
          <p:nvPr/>
        </p:nvSpPr>
        <p:spPr>
          <a:xfrm>
            <a:off x="5716954" y="161947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6285259E-BCB9-0E41-B0C3-EA27344716B0}"/>
              </a:ext>
            </a:extLst>
          </p:cNvPr>
          <p:cNvSpPr/>
          <p:nvPr/>
        </p:nvSpPr>
        <p:spPr>
          <a:xfrm>
            <a:off x="205153" y="342015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5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9DB4ECF1-DA9D-8B4A-B60C-B6A2F7F0CE33}"/>
              </a:ext>
            </a:extLst>
          </p:cNvPr>
          <p:cNvSpPr/>
          <p:nvPr/>
        </p:nvSpPr>
        <p:spPr>
          <a:xfrm>
            <a:off x="2042420" y="341440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6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76040F45-C427-2248-ACC4-FAC7A5BCB8EE}"/>
              </a:ext>
            </a:extLst>
          </p:cNvPr>
          <p:cNvSpPr/>
          <p:nvPr/>
        </p:nvSpPr>
        <p:spPr>
          <a:xfrm>
            <a:off x="3879687" y="341440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7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DA3A907D-3434-C54B-AEC6-E1A5D5BAF4F8}"/>
              </a:ext>
            </a:extLst>
          </p:cNvPr>
          <p:cNvSpPr/>
          <p:nvPr/>
        </p:nvSpPr>
        <p:spPr>
          <a:xfrm>
            <a:off x="5716954" y="341440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8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8DA51F97-C673-AF4E-9A9A-946078D23DA6}"/>
              </a:ext>
            </a:extLst>
          </p:cNvPr>
          <p:cNvSpPr/>
          <p:nvPr/>
        </p:nvSpPr>
        <p:spPr>
          <a:xfrm>
            <a:off x="205153" y="521509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9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C5930C57-95B1-C54F-9FBA-A80E4065FABF}"/>
              </a:ext>
            </a:extLst>
          </p:cNvPr>
          <p:cNvSpPr/>
          <p:nvPr/>
        </p:nvSpPr>
        <p:spPr>
          <a:xfrm>
            <a:off x="2042420" y="520934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BA1C18B8-EABE-9440-9C34-7FE9868D262D}"/>
              </a:ext>
            </a:extLst>
          </p:cNvPr>
          <p:cNvSpPr/>
          <p:nvPr/>
        </p:nvSpPr>
        <p:spPr>
          <a:xfrm>
            <a:off x="3879687" y="520934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A48EFD40-6B09-F74C-8819-6DA3B09E8FF9}"/>
              </a:ext>
            </a:extLst>
          </p:cNvPr>
          <p:cNvSpPr/>
          <p:nvPr/>
        </p:nvSpPr>
        <p:spPr>
          <a:xfrm>
            <a:off x="5716954" y="520934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5E03C789-B96F-6841-8F4C-F6D5AC32E189}"/>
              </a:ext>
            </a:extLst>
          </p:cNvPr>
          <p:cNvSpPr txBox="1"/>
          <p:nvPr/>
        </p:nvSpPr>
        <p:spPr>
          <a:xfrm>
            <a:off x="1964267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C8DD8C5A-E2E7-DE49-8627-D862BEAE8B77}"/>
              </a:ext>
            </a:extLst>
          </p:cNvPr>
          <p:cNvSpPr txBox="1"/>
          <p:nvPr/>
        </p:nvSpPr>
        <p:spPr>
          <a:xfrm>
            <a:off x="3799581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EA1DF1A2-9258-0947-8B9E-95CC4ED56C3D}"/>
              </a:ext>
            </a:extLst>
          </p:cNvPr>
          <p:cNvSpPr txBox="1"/>
          <p:nvPr/>
        </p:nvSpPr>
        <p:spPr>
          <a:xfrm>
            <a:off x="5634895" y="514311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B2D35D72-3EE8-F545-A217-42CF1DE50DBA}"/>
              </a:ext>
            </a:extLst>
          </p:cNvPr>
          <p:cNvSpPr/>
          <p:nvPr/>
        </p:nvSpPr>
        <p:spPr>
          <a:xfrm>
            <a:off x="205153" y="7023969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F9004505-4B77-494F-BF57-C6CD5CBF40CD}"/>
              </a:ext>
            </a:extLst>
          </p:cNvPr>
          <p:cNvSpPr/>
          <p:nvPr/>
        </p:nvSpPr>
        <p:spPr>
          <a:xfrm>
            <a:off x="2042420" y="7018219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FDB56C22-64AA-1D4C-8D98-66FC40BBD669}"/>
              </a:ext>
            </a:extLst>
          </p:cNvPr>
          <p:cNvSpPr/>
          <p:nvPr/>
        </p:nvSpPr>
        <p:spPr>
          <a:xfrm>
            <a:off x="3879687" y="7018219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10336113-040F-E347-A20B-4F6044165561}"/>
              </a:ext>
            </a:extLst>
          </p:cNvPr>
          <p:cNvSpPr/>
          <p:nvPr/>
        </p:nvSpPr>
        <p:spPr>
          <a:xfrm>
            <a:off x="5716954" y="7018219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36B15666-40EA-EC40-BEA1-823AABC68A8F}"/>
              </a:ext>
            </a:extLst>
          </p:cNvPr>
          <p:cNvSpPr txBox="1"/>
          <p:nvPr/>
        </p:nvSpPr>
        <p:spPr>
          <a:xfrm>
            <a:off x="1964267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BBED8DEA-F085-3F44-97FC-35750D9DB0EC}"/>
              </a:ext>
            </a:extLst>
          </p:cNvPr>
          <p:cNvSpPr txBox="1"/>
          <p:nvPr/>
        </p:nvSpPr>
        <p:spPr>
          <a:xfrm>
            <a:off x="3799581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3402CC5F-03B8-E445-B05E-3550EADAC7F1}"/>
              </a:ext>
            </a:extLst>
          </p:cNvPr>
          <p:cNvSpPr txBox="1"/>
          <p:nvPr/>
        </p:nvSpPr>
        <p:spPr>
          <a:xfrm>
            <a:off x="5634895" y="695199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05530E37-DFCF-8C47-AE44-C94E81DE222D}"/>
              </a:ext>
            </a:extLst>
          </p:cNvPr>
          <p:cNvSpPr txBox="1"/>
          <p:nvPr/>
        </p:nvSpPr>
        <p:spPr>
          <a:xfrm>
            <a:off x="127655" y="6951995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FE00D886-BDE2-7448-904E-A6AC871D25B7}"/>
              </a:ext>
            </a:extLst>
          </p:cNvPr>
          <p:cNvSpPr/>
          <p:nvPr/>
        </p:nvSpPr>
        <p:spPr>
          <a:xfrm>
            <a:off x="205153" y="881315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F6F9DB38-D439-9448-A4E7-E9E217CB12A2}"/>
              </a:ext>
            </a:extLst>
          </p:cNvPr>
          <p:cNvSpPr/>
          <p:nvPr/>
        </p:nvSpPr>
        <p:spPr>
          <a:xfrm>
            <a:off x="2042420" y="88074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xmlns="" id="{46F9532F-3CA0-A44F-8A69-F5A301AEC4C3}"/>
              </a:ext>
            </a:extLst>
          </p:cNvPr>
          <p:cNvSpPr/>
          <p:nvPr/>
        </p:nvSpPr>
        <p:spPr>
          <a:xfrm>
            <a:off x="3879687" y="88074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43CC7EDD-2EA1-BB42-9C84-B4B32E91B994}"/>
              </a:ext>
            </a:extLst>
          </p:cNvPr>
          <p:cNvSpPr/>
          <p:nvPr/>
        </p:nvSpPr>
        <p:spPr>
          <a:xfrm>
            <a:off x="5716954" y="88074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3E6FF442-37FF-404E-B1D3-949F385E3CD8}"/>
              </a:ext>
            </a:extLst>
          </p:cNvPr>
          <p:cNvSpPr txBox="1"/>
          <p:nvPr/>
        </p:nvSpPr>
        <p:spPr>
          <a:xfrm>
            <a:off x="1964267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1A887D01-1D09-F146-9FE8-325F4CBA5C33}"/>
              </a:ext>
            </a:extLst>
          </p:cNvPr>
          <p:cNvSpPr txBox="1"/>
          <p:nvPr/>
        </p:nvSpPr>
        <p:spPr>
          <a:xfrm>
            <a:off x="3799581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C09F4787-E25A-6E4F-8DCC-4128C38EE6C0}"/>
              </a:ext>
            </a:extLst>
          </p:cNvPr>
          <p:cNvSpPr txBox="1"/>
          <p:nvPr/>
        </p:nvSpPr>
        <p:spPr>
          <a:xfrm>
            <a:off x="5634895" y="874117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ADADC660-8FD1-144D-A2FC-912D5A7731AF}"/>
              </a:ext>
            </a:extLst>
          </p:cNvPr>
          <p:cNvSpPr txBox="1"/>
          <p:nvPr/>
        </p:nvSpPr>
        <p:spPr>
          <a:xfrm>
            <a:off x="127655" y="874117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B2212D8-DAF0-DE49-AF1F-6B28F79030B6}"/>
              </a:ext>
            </a:extLst>
          </p:cNvPr>
          <p:cNvSpPr txBox="1"/>
          <p:nvPr/>
        </p:nvSpPr>
        <p:spPr>
          <a:xfrm>
            <a:off x="94548" y="1245476"/>
            <a:ext cx="7328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Nom:……………….           Prénom:………………         Classe:………….        Date:…………….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1389CEE2-30A9-4744-B437-4A417B363817}"/>
              </a:ext>
            </a:extLst>
          </p:cNvPr>
          <p:cNvSpPr/>
          <p:nvPr/>
        </p:nvSpPr>
        <p:spPr>
          <a:xfrm>
            <a:off x="6038233" y="118007"/>
            <a:ext cx="1086234" cy="11006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34CE358-8672-7E40-8799-C81EDABB197C}"/>
              </a:ext>
            </a:extLst>
          </p:cNvPr>
          <p:cNvSpPr txBox="1"/>
          <p:nvPr/>
        </p:nvSpPr>
        <p:spPr>
          <a:xfrm>
            <a:off x="6038233" y="563731"/>
            <a:ext cx="1086233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xmlns="" val="6484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D798795F-642C-7242-A04B-5E3BD3CE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9508451"/>
              </p:ext>
            </p:extLst>
          </p:nvPr>
        </p:nvGraphicFramePr>
        <p:xfrm>
          <a:off x="128953" y="1565827"/>
          <a:ext cx="7326924" cy="89738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31731">
                  <a:extLst>
                    <a:ext uri="{9D8B030D-6E8A-4147-A177-3AD203B41FA5}">
                      <a16:colId xmlns:a16="http://schemas.microsoft.com/office/drawing/2014/main" xmlns="" val="2402212644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xmlns="" val="1034410805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xmlns="" val="3769635788"/>
                    </a:ext>
                  </a:extLst>
                </a:gridCol>
                <a:gridCol w="1831731">
                  <a:extLst>
                    <a:ext uri="{9D8B030D-6E8A-4147-A177-3AD203B41FA5}">
                      <a16:colId xmlns:a16="http://schemas.microsoft.com/office/drawing/2014/main" xmlns="" val="370830098"/>
                    </a:ext>
                  </a:extLst>
                </a:gridCol>
              </a:tblGrid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486751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3112869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125604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149194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0710917"/>
                  </a:ext>
                </a:extLst>
              </a:tr>
            </a:tbl>
          </a:graphicData>
        </a:graphic>
      </p:graphicFrame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AA60208F-3043-8140-B04F-31FF948017E6}"/>
              </a:ext>
            </a:extLst>
          </p:cNvPr>
          <p:cNvGrpSpPr/>
          <p:nvPr/>
        </p:nvGrpSpPr>
        <p:grpSpPr>
          <a:xfrm>
            <a:off x="2538955" y="894255"/>
            <a:ext cx="3385195" cy="452726"/>
            <a:chOff x="2538955" y="1797292"/>
            <a:chExt cx="3385195" cy="45272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7F10F99F-A247-5248-988B-A02AB9B6838E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955" y="1817858"/>
              <a:ext cx="518224" cy="41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85A757A5-B68E-8E4B-AADA-C084AAFE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6092" y="1834989"/>
              <a:ext cx="585077" cy="27387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A63CA400-4FAD-6843-9F05-61679E76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2195" y="1826780"/>
              <a:ext cx="613275" cy="34841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30856C50-C369-5D45-B26B-84F6CCA83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9398" y="1797292"/>
              <a:ext cx="432161" cy="43216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E514254F-D720-6D4D-B0A0-C2857398A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1559" y="1817858"/>
              <a:ext cx="591819" cy="43216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A16B4988-0E88-0C45-A457-A51B937F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0769" y="1834989"/>
              <a:ext cx="523381" cy="398766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8ED07AB-05CD-CF48-955F-81A69605F1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44" r="21722"/>
          <a:stretch/>
        </p:blipFill>
        <p:spPr>
          <a:xfrm>
            <a:off x="320486" y="181175"/>
            <a:ext cx="1405032" cy="126586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0520642-B76D-FF4E-9552-C7A5DDAF6964}"/>
              </a:ext>
            </a:extLst>
          </p:cNvPr>
          <p:cNvSpPr txBox="1"/>
          <p:nvPr/>
        </p:nvSpPr>
        <p:spPr>
          <a:xfrm>
            <a:off x="1725519" y="356752"/>
            <a:ext cx="488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B050"/>
                </a:solidFill>
              </a:rPr>
              <a:t>QUARTS DE FINALE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B09967D1-7094-B940-92BA-101F038151B5}"/>
              </a:ext>
            </a:extLst>
          </p:cNvPr>
          <p:cNvSpPr txBox="1"/>
          <p:nvPr/>
        </p:nvSpPr>
        <p:spPr>
          <a:xfrm>
            <a:off x="4533890" y="713106"/>
            <a:ext cx="1281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FÉVRIER 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E5B65B05-8462-D243-B908-8DA1239AC652}"/>
              </a:ext>
            </a:extLst>
          </p:cNvPr>
          <p:cNvSpPr txBox="1"/>
          <p:nvPr/>
        </p:nvSpPr>
        <p:spPr>
          <a:xfrm>
            <a:off x="1725518" y="212708"/>
            <a:ext cx="4886297" cy="28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5"/>
                </a:solidFill>
              </a:rPr>
              <a:t>GROUPE 1: CAP - seconde BAC PRO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F9831282-8869-C245-9605-911FBF4B30DD}"/>
              </a:ext>
            </a:extLst>
          </p:cNvPr>
          <p:cNvSpPr/>
          <p:nvPr/>
        </p:nvSpPr>
        <p:spPr>
          <a:xfrm>
            <a:off x="205153" y="162522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F902876C-C9BD-FF4B-B817-BEF4ADBB5C4D}"/>
              </a:ext>
            </a:extLst>
          </p:cNvPr>
          <p:cNvSpPr/>
          <p:nvPr/>
        </p:nvSpPr>
        <p:spPr>
          <a:xfrm>
            <a:off x="2042420" y="161947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312EC453-FB17-9649-9095-90BE28EFFDA2}"/>
              </a:ext>
            </a:extLst>
          </p:cNvPr>
          <p:cNvSpPr/>
          <p:nvPr/>
        </p:nvSpPr>
        <p:spPr>
          <a:xfrm>
            <a:off x="3879687" y="161947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051BC04A-F85C-E345-990D-A6705926698B}"/>
              </a:ext>
            </a:extLst>
          </p:cNvPr>
          <p:cNvSpPr/>
          <p:nvPr/>
        </p:nvSpPr>
        <p:spPr>
          <a:xfrm>
            <a:off x="5716954" y="161947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xmlns="" id="{6B87EC72-9DDB-C947-A868-B42C4190DB1C}"/>
              </a:ext>
            </a:extLst>
          </p:cNvPr>
          <p:cNvSpPr/>
          <p:nvPr/>
        </p:nvSpPr>
        <p:spPr>
          <a:xfrm>
            <a:off x="205153" y="342015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5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8C9B15C1-1D25-1E43-B135-3A44983C083B}"/>
              </a:ext>
            </a:extLst>
          </p:cNvPr>
          <p:cNvSpPr/>
          <p:nvPr/>
        </p:nvSpPr>
        <p:spPr>
          <a:xfrm>
            <a:off x="2042420" y="341440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6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2EBFC94B-DDB5-EF49-9A63-A9A7824EDD5F}"/>
              </a:ext>
            </a:extLst>
          </p:cNvPr>
          <p:cNvSpPr/>
          <p:nvPr/>
        </p:nvSpPr>
        <p:spPr>
          <a:xfrm>
            <a:off x="3879687" y="341440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7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7DE7FD68-3594-0740-9FCE-12A01EBD8AD6}"/>
              </a:ext>
            </a:extLst>
          </p:cNvPr>
          <p:cNvSpPr/>
          <p:nvPr/>
        </p:nvSpPr>
        <p:spPr>
          <a:xfrm>
            <a:off x="5716954" y="341440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8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E05A38C7-1CB3-6A46-8CB7-84AF97BBF2C6}"/>
              </a:ext>
            </a:extLst>
          </p:cNvPr>
          <p:cNvSpPr/>
          <p:nvPr/>
        </p:nvSpPr>
        <p:spPr>
          <a:xfrm>
            <a:off x="205153" y="521509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9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681C1C0C-AD14-8649-95B2-83CB6837B8B7}"/>
              </a:ext>
            </a:extLst>
          </p:cNvPr>
          <p:cNvSpPr/>
          <p:nvPr/>
        </p:nvSpPr>
        <p:spPr>
          <a:xfrm>
            <a:off x="2042420" y="520934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855F952C-82B4-0E40-A161-F9624444CE69}"/>
              </a:ext>
            </a:extLst>
          </p:cNvPr>
          <p:cNvSpPr/>
          <p:nvPr/>
        </p:nvSpPr>
        <p:spPr>
          <a:xfrm>
            <a:off x="3879687" y="520934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xmlns="" id="{E666A053-02EC-D240-BC6C-A24A1CCCAF2D}"/>
              </a:ext>
            </a:extLst>
          </p:cNvPr>
          <p:cNvSpPr/>
          <p:nvPr/>
        </p:nvSpPr>
        <p:spPr>
          <a:xfrm>
            <a:off x="5716954" y="520934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xmlns="" id="{570B398B-55F8-3B44-8ECB-2E35E7D1ADDD}"/>
              </a:ext>
            </a:extLst>
          </p:cNvPr>
          <p:cNvSpPr txBox="1"/>
          <p:nvPr/>
        </p:nvSpPr>
        <p:spPr>
          <a:xfrm>
            <a:off x="1964267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xmlns="" id="{59B73BAC-90E2-5B4B-8268-2E48213FA6EA}"/>
              </a:ext>
            </a:extLst>
          </p:cNvPr>
          <p:cNvSpPr txBox="1"/>
          <p:nvPr/>
        </p:nvSpPr>
        <p:spPr>
          <a:xfrm>
            <a:off x="3799581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xmlns="" id="{B2BC8D44-F019-964E-AB62-25BAF5E6EBD9}"/>
              </a:ext>
            </a:extLst>
          </p:cNvPr>
          <p:cNvSpPr txBox="1"/>
          <p:nvPr/>
        </p:nvSpPr>
        <p:spPr>
          <a:xfrm>
            <a:off x="5634895" y="514311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79523B36-F146-B64F-B26E-A52E43A569AF}"/>
              </a:ext>
            </a:extLst>
          </p:cNvPr>
          <p:cNvSpPr/>
          <p:nvPr/>
        </p:nvSpPr>
        <p:spPr>
          <a:xfrm>
            <a:off x="205153" y="7023969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xmlns="" id="{FD82EEF5-B7A0-DD42-A083-79ABA0E0FDBF}"/>
              </a:ext>
            </a:extLst>
          </p:cNvPr>
          <p:cNvSpPr/>
          <p:nvPr/>
        </p:nvSpPr>
        <p:spPr>
          <a:xfrm>
            <a:off x="2042420" y="7018219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xmlns="" id="{407DFCC3-EC5E-0A4E-8912-4D5027E453CF}"/>
              </a:ext>
            </a:extLst>
          </p:cNvPr>
          <p:cNvSpPr/>
          <p:nvPr/>
        </p:nvSpPr>
        <p:spPr>
          <a:xfrm>
            <a:off x="3879687" y="7018219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xmlns="" id="{102F5274-92B6-3641-A9D7-E6D643315CD4}"/>
              </a:ext>
            </a:extLst>
          </p:cNvPr>
          <p:cNvSpPr/>
          <p:nvPr/>
        </p:nvSpPr>
        <p:spPr>
          <a:xfrm>
            <a:off x="5716954" y="7018219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xmlns="" id="{E435679A-8B26-3341-B513-28B28C0CEC9F}"/>
              </a:ext>
            </a:extLst>
          </p:cNvPr>
          <p:cNvSpPr txBox="1"/>
          <p:nvPr/>
        </p:nvSpPr>
        <p:spPr>
          <a:xfrm>
            <a:off x="1964267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13543A2C-0468-3344-BF75-99F335D0152B}"/>
              </a:ext>
            </a:extLst>
          </p:cNvPr>
          <p:cNvSpPr txBox="1"/>
          <p:nvPr/>
        </p:nvSpPr>
        <p:spPr>
          <a:xfrm>
            <a:off x="3799581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E167AC0C-A35B-6B49-9893-E34A5B680DB6}"/>
              </a:ext>
            </a:extLst>
          </p:cNvPr>
          <p:cNvSpPr txBox="1"/>
          <p:nvPr/>
        </p:nvSpPr>
        <p:spPr>
          <a:xfrm>
            <a:off x="5634895" y="695199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xmlns="" id="{D69492BF-AC3B-D145-BC0E-DDC91047C198}"/>
              </a:ext>
            </a:extLst>
          </p:cNvPr>
          <p:cNvSpPr txBox="1"/>
          <p:nvPr/>
        </p:nvSpPr>
        <p:spPr>
          <a:xfrm>
            <a:off x="127655" y="6951995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xmlns="" id="{0C612819-80A1-8042-BC31-61B5FE0FFD97}"/>
              </a:ext>
            </a:extLst>
          </p:cNvPr>
          <p:cNvSpPr/>
          <p:nvPr/>
        </p:nvSpPr>
        <p:spPr>
          <a:xfrm>
            <a:off x="205153" y="881315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xmlns="" id="{81069065-BCBF-BF4A-AF8E-6986F08F9419}"/>
              </a:ext>
            </a:extLst>
          </p:cNvPr>
          <p:cNvSpPr/>
          <p:nvPr/>
        </p:nvSpPr>
        <p:spPr>
          <a:xfrm>
            <a:off x="2042420" y="88074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xmlns="" id="{1814C08D-9182-DC4A-81C8-5EC4DF44336C}"/>
              </a:ext>
            </a:extLst>
          </p:cNvPr>
          <p:cNvSpPr/>
          <p:nvPr/>
        </p:nvSpPr>
        <p:spPr>
          <a:xfrm>
            <a:off x="3879687" y="88074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xmlns="" id="{0DC0CB2A-7661-4D48-A00B-F09E78F1E8AD}"/>
              </a:ext>
            </a:extLst>
          </p:cNvPr>
          <p:cNvSpPr/>
          <p:nvPr/>
        </p:nvSpPr>
        <p:spPr>
          <a:xfrm>
            <a:off x="5716954" y="880740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0BE0491B-A5AE-B34B-85F4-F7C54F7CCB2D}"/>
              </a:ext>
            </a:extLst>
          </p:cNvPr>
          <p:cNvSpPr txBox="1"/>
          <p:nvPr/>
        </p:nvSpPr>
        <p:spPr>
          <a:xfrm>
            <a:off x="1964267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C5904B35-44B7-304F-973C-947683B5C6A1}"/>
              </a:ext>
            </a:extLst>
          </p:cNvPr>
          <p:cNvSpPr txBox="1"/>
          <p:nvPr/>
        </p:nvSpPr>
        <p:spPr>
          <a:xfrm>
            <a:off x="3799581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A31C8EC4-2753-8B40-AB0A-E5C98BE94B72}"/>
              </a:ext>
            </a:extLst>
          </p:cNvPr>
          <p:cNvSpPr txBox="1"/>
          <p:nvPr/>
        </p:nvSpPr>
        <p:spPr>
          <a:xfrm>
            <a:off x="5634895" y="874117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xmlns="" id="{90013514-33B0-E24A-8BFF-088FB512A6A7}"/>
              </a:ext>
            </a:extLst>
          </p:cNvPr>
          <p:cNvSpPr txBox="1"/>
          <p:nvPr/>
        </p:nvSpPr>
        <p:spPr>
          <a:xfrm>
            <a:off x="127655" y="874117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EEE7BC15-2A10-486D-8087-5A133D4E6C5A}"/>
              </a:ext>
            </a:extLst>
          </p:cNvPr>
          <p:cNvSpPr txBox="1"/>
          <p:nvPr/>
        </p:nvSpPr>
        <p:spPr>
          <a:xfrm>
            <a:off x="565153" y="2154453"/>
            <a:ext cx="98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26,4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1DCA344C-9550-4E3B-B3B9-F7CB6027B714}"/>
              </a:ext>
            </a:extLst>
          </p:cNvPr>
          <p:cNvSpPr txBox="1"/>
          <p:nvPr/>
        </p:nvSpPr>
        <p:spPr>
          <a:xfrm>
            <a:off x="2598927" y="2135288"/>
            <a:ext cx="69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7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ED0A6625-9324-4E84-B64B-BB05CDE7312C}"/>
              </a:ext>
            </a:extLst>
          </p:cNvPr>
          <p:cNvSpPr txBox="1"/>
          <p:nvPr/>
        </p:nvSpPr>
        <p:spPr>
          <a:xfrm>
            <a:off x="4204432" y="2191723"/>
            <a:ext cx="117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180 €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8893D380-9A1E-464C-863A-362FBB16EC0A}"/>
              </a:ext>
            </a:extLst>
          </p:cNvPr>
          <p:cNvSpPr txBox="1"/>
          <p:nvPr/>
        </p:nvSpPr>
        <p:spPr>
          <a:xfrm>
            <a:off x="6232629" y="2136726"/>
            <a:ext cx="96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B3EDDD7E-2C66-4AFE-9445-4FC9835B61ED}"/>
              </a:ext>
            </a:extLst>
          </p:cNvPr>
          <p:cNvSpPr txBox="1"/>
          <p:nvPr/>
        </p:nvSpPr>
        <p:spPr>
          <a:xfrm>
            <a:off x="698192" y="3976196"/>
            <a:ext cx="69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51534C3B-DE27-4185-9DAA-638EE42EA14C}"/>
              </a:ext>
            </a:extLst>
          </p:cNvPr>
          <p:cNvSpPr txBox="1"/>
          <p:nvPr/>
        </p:nvSpPr>
        <p:spPr>
          <a:xfrm>
            <a:off x="2268119" y="3991377"/>
            <a:ext cx="126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21,50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xmlns="" id="{1243B99E-6897-4432-B71E-FE4B6D583170}"/>
              </a:ext>
            </a:extLst>
          </p:cNvPr>
          <p:cNvSpPr txBox="1"/>
          <p:nvPr/>
        </p:nvSpPr>
        <p:spPr>
          <a:xfrm>
            <a:off x="4161988" y="3976196"/>
            <a:ext cx="127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3 600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xmlns="" id="{FC7C3985-7F8E-4788-9259-505310198047}"/>
              </a:ext>
            </a:extLst>
          </p:cNvPr>
          <p:cNvSpPr txBox="1"/>
          <p:nvPr/>
        </p:nvSpPr>
        <p:spPr>
          <a:xfrm>
            <a:off x="6128512" y="3953805"/>
            <a:ext cx="81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xmlns="" id="{6D26157E-E5EB-4CCD-9198-8495C61A5C40}"/>
              </a:ext>
            </a:extLst>
          </p:cNvPr>
          <p:cNvSpPr txBox="1"/>
          <p:nvPr/>
        </p:nvSpPr>
        <p:spPr>
          <a:xfrm>
            <a:off x="768331" y="5749866"/>
            <a:ext cx="69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42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xmlns="" id="{EE6770FE-ADE6-46E8-B886-706A3022FD79}"/>
              </a:ext>
            </a:extLst>
          </p:cNvPr>
          <p:cNvSpPr txBox="1"/>
          <p:nvPr/>
        </p:nvSpPr>
        <p:spPr>
          <a:xfrm>
            <a:off x="2704353" y="5760356"/>
            <a:ext cx="84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55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xmlns="" id="{817513FF-4C7D-4E63-8E03-81105AAB3104}"/>
              </a:ext>
            </a:extLst>
          </p:cNvPr>
          <p:cNvSpPr txBox="1"/>
          <p:nvPr/>
        </p:nvSpPr>
        <p:spPr>
          <a:xfrm>
            <a:off x="4421638" y="5699154"/>
            <a:ext cx="101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xmlns="" id="{CE997365-5701-4F9B-81AA-D666C6BD5F1D}"/>
              </a:ext>
            </a:extLst>
          </p:cNvPr>
          <p:cNvSpPr txBox="1"/>
          <p:nvPr/>
        </p:nvSpPr>
        <p:spPr>
          <a:xfrm>
            <a:off x="6128512" y="5662160"/>
            <a:ext cx="96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36,5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37B6FC58-231A-40EB-B732-56F87918746A}"/>
              </a:ext>
            </a:extLst>
          </p:cNvPr>
          <p:cNvSpPr txBox="1"/>
          <p:nvPr/>
        </p:nvSpPr>
        <p:spPr>
          <a:xfrm>
            <a:off x="628054" y="7523536"/>
            <a:ext cx="834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250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xmlns="" id="{E87A79A0-B14B-45E2-88EB-785C06236CE3}"/>
              </a:ext>
            </a:extLst>
          </p:cNvPr>
          <p:cNvSpPr txBox="1"/>
          <p:nvPr/>
        </p:nvSpPr>
        <p:spPr>
          <a:xfrm>
            <a:off x="2538955" y="7561713"/>
            <a:ext cx="96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594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xmlns="" id="{40BE8F42-F240-426C-A811-8964106AD846}"/>
              </a:ext>
            </a:extLst>
          </p:cNvPr>
          <p:cNvSpPr txBox="1"/>
          <p:nvPr/>
        </p:nvSpPr>
        <p:spPr>
          <a:xfrm>
            <a:off x="4344035" y="7561713"/>
            <a:ext cx="834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374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xmlns="" id="{612A6DF8-D525-4C46-97ED-A6A1B4EF4A37}"/>
              </a:ext>
            </a:extLst>
          </p:cNvPr>
          <p:cNvSpPr txBox="1"/>
          <p:nvPr/>
        </p:nvSpPr>
        <p:spPr>
          <a:xfrm>
            <a:off x="6237514" y="7551865"/>
            <a:ext cx="69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59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9E661DA-C3C2-420A-921A-A52247EE0858}"/>
              </a:ext>
            </a:extLst>
          </p:cNvPr>
          <p:cNvSpPr txBox="1"/>
          <p:nvPr/>
        </p:nvSpPr>
        <p:spPr>
          <a:xfrm>
            <a:off x="6202749" y="9375808"/>
            <a:ext cx="81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- 1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xmlns="" id="{AC2A4C2F-3E23-4168-A01C-D6FF16A4D4EE}"/>
              </a:ext>
            </a:extLst>
          </p:cNvPr>
          <p:cNvSpPr txBox="1"/>
          <p:nvPr/>
        </p:nvSpPr>
        <p:spPr>
          <a:xfrm>
            <a:off x="4388135" y="9393932"/>
            <a:ext cx="69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xmlns="" id="{AA6E5318-F661-499A-B2F1-5EA0ADF46078}"/>
              </a:ext>
            </a:extLst>
          </p:cNvPr>
          <p:cNvSpPr txBox="1"/>
          <p:nvPr/>
        </p:nvSpPr>
        <p:spPr>
          <a:xfrm>
            <a:off x="2494085" y="9406586"/>
            <a:ext cx="81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205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xmlns="" id="{1A29C17A-D2C9-4A2D-B526-DEBA417CC4EE}"/>
              </a:ext>
            </a:extLst>
          </p:cNvPr>
          <p:cNvSpPr txBox="1"/>
          <p:nvPr/>
        </p:nvSpPr>
        <p:spPr>
          <a:xfrm>
            <a:off x="743485" y="9406586"/>
            <a:ext cx="90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xmlns="" val="2833501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3184</TotalTime>
  <Words>98</Words>
  <Application>Microsoft Office PowerPoint</Application>
  <PresentationFormat>Personnalisé</PresentationFormat>
  <Paragraphs>69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robert</dc:creator>
  <cp:lastModifiedBy>mblard</cp:lastModifiedBy>
  <cp:revision>15</cp:revision>
  <cp:lastPrinted>2021-12-12T04:10:19Z</cp:lastPrinted>
  <dcterms:created xsi:type="dcterms:W3CDTF">2021-12-12T01:52:44Z</dcterms:created>
  <dcterms:modified xsi:type="dcterms:W3CDTF">2022-02-22T01:43:20Z</dcterms:modified>
</cp:coreProperties>
</file>