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0" r:id="rId3"/>
    <p:sldId id="276" r:id="rId4"/>
    <p:sldId id="273" r:id="rId5"/>
    <p:sldId id="256" r:id="rId6"/>
    <p:sldId id="275" r:id="rId7"/>
    <p:sldId id="257" r:id="rId8"/>
    <p:sldId id="264" r:id="rId9"/>
    <p:sldId id="258" r:id="rId10"/>
    <p:sldId id="262" r:id="rId11"/>
    <p:sldId id="259" r:id="rId12"/>
    <p:sldId id="260" r:id="rId13"/>
    <p:sldId id="282" r:id="rId14"/>
    <p:sldId id="261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 autoAdjust="0"/>
    <p:restoredTop sz="94660"/>
  </p:normalViewPr>
  <p:slideViewPr>
    <p:cSldViewPr snapToGrid="0">
      <p:cViewPr varScale="1">
        <p:scale>
          <a:sx n="90" d="100"/>
          <a:sy n="90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5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973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7498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33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5556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9168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6252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6772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9523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6376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0345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B3BA8-676C-49BC-8ECC-F20E4BE62093}" type="datetimeFigureOut">
              <a:rPr lang="fr-FR" smtClean="0"/>
              <a:pPr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9612A-6555-4592-ADA7-89142C771A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2624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56961A5D-0D9F-5E47-36C5-DD2A638E5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5729" y="1764407"/>
            <a:ext cx="9107210" cy="3092601"/>
          </a:xfrm>
        </p:spPr>
        <p:txBody>
          <a:bodyPr>
            <a:noAutofit/>
          </a:bodyPr>
          <a:lstStyle/>
          <a:p>
            <a:r>
              <a:rPr lang="fr-FR" sz="8000" b="1" dirty="0">
                <a:solidFill>
                  <a:schemeClr val="tx2"/>
                </a:solidFill>
              </a:rPr>
              <a:t>CONSEILS POUR LE DIAPORAMA</a:t>
            </a:r>
          </a:p>
        </p:txBody>
      </p:sp>
    </p:spTree>
    <p:extLst>
      <p:ext uri="{BB962C8B-B14F-4D97-AF65-F5344CB8AC3E}">
        <p14:creationId xmlns:p14="http://schemas.microsoft.com/office/powerpoint/2010/main" xmlns="" val="3267476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E32621D-0D17-447E-B716-A4C5FD736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37E7446-7AAC-4670-9756-1E24FC84A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N’hésitez pas à répartir le résumé de l’histoire dans la mythologie sur trois, voire quatre vignettes.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Mieux vaut </a:t>
            </a:r>
            <a:r>
              <a:rPr lang="fr-FR" b="1" dirty="0"/>
              <a:t>respecter un ordre chronologique</a:t>
            </a:r>
            <a:r>
              <a:rPr lang="fr-FR" dirty="0"/>
              <a:t>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57111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242A614-87C0-4D7C-A1B5-5CA22331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II. TITRE SENS D’AUJOURD’HUI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0F48D68-1975-45DA-9C92-751A8E072C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02513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43365E3-535E-46D5-B735-05BA1E2B6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1537"/>
          </a:xfrm>
        </p:spPr>
        <p:txBody>
          <a:bodyPr>
            <a:normAutofit/>
          </a:bodyPr>
          <a:lstStyle/>
          <a:p>
            <a:r>
              <a:rPr lang="fr-FR" sz="4000" dirty="0"/>
              <a:t>Où cherchez le sens d’aujourd’hui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B1258AE-2FC4-4D01-8D06-C515EA1AE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913"/>
            <a:ext cx="10515600" cy="4797050"/>
          </a:xfrm>
        </p:spPr>
        <p:txBody>
          <a:bodyPr/>
          <a:lstStyle/>
          <a:p>
            <a:pPr algn="just"/>
            <a:r>
              <a:rPr lang="fr-FR" dirty="0"/>
              <a:t>Plusieurs possibilités :</a:t>
            </a:r>
          </a:p>
          <a:p>
            <a:pPr algn="just"/>
            <a:r>
              <a:rPr lang="fr-FR" dirty="0"/>
              <a:t>La </a:t>
            </a:r>
            <a:r>
              <a:rPr lang="fr-FR" b="1" dirty="0"/>
              <a:t>presse</a:t>
            </a:r>
            <a:r>
              <a:rPr lang="fr-FR" dirty="0"/>
              <a:t> avec un article, un titre qui reprend l’expression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Un </a:t>
            </a:r>
            <a:r>
              <a:rPr lang="fr-FR" b="1" dirty="0"/>
              <a:t>film, un livre, , une chanson, une série télé </a:t>
            </a:r>
            <a:r>
              <a:rPr lang="fr-FR" dirty="0"/>
              <a:t>récents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Une </a:t>
            </a:r>
            <a:r>
              <a:rPr lang="fr-FR" b="1" dirty="0"/>
              <a:t>publicité</a:t>
            </a:r>
            <a:r>
              <a:rPr lang="fr-FR" dirty="0"/>
              <a:t> qui reprend le personnage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Un domaine qui réutilise le mythe : la </a:t>
            </a:r>
            <a:r>
              <a:rPr lang="fr-FR" b="1" dirty="0"/>
              <a:t>psychologie</a:t>
            </a:r>
            <a:r>
              <a:rPr lang="fr-FR" dirty="0"/>
              <a:t>, le </a:t>
            </a:r>
            <a:r>
              <a:rPr lang="fr-FR" b="1" dirty="0"/>
              <a:t>management</a:t>
            </a:r>
            <a:r>
              <a:rPr lang="fr-FR" dirty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99571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43365E3-535E-46D5-B735-05BA1E2B6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B1258AE-2FC4-4D01-8D06-C515EA1AE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/>
              <a:t>Pas plus de trois paragraphes par vignette.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Aérez la mise en page.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Pensez à mettre le mots complexes à l’écrit.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99571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93CB48C-3A23-49F2-B286-B0FFE100E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3600" dirty="0"/>
              <a:t>Vous pouvez utiliser une ou des images d’illustration en grand format, mais il faudra la/les commenter.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3629038-0015-414F-9577-A2E0974B5BEA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fr-FR" dirty="0"/>
              <a:t>Pour la partie II vous pouvez aussi utiliser un texte récent qui utilise l’expression (presse, discours politique…). </a:t>
            </a:r>
          </a:p>
          <a:p>
            <a:endParaRPr lang="fr-FR" dirty="0"/>
          </a:p>
          <a:p>
            <a:r>
              <a:rPr lang="fr-FR" dirty="0"/>
              <a:t>Si vous prenez une image en exemple cela peut être une publicité, une image politique…</a:t>
            </a:r>
          </a:p>
        </p:txBody>
      </p:sp>
    </p:spTree>
    <p:extLst>
      <p:ext uri="{BB962C8B-B14F-4D97-AF65-F5344CB8AC3E}">
        <p14:creationId xmlns:p14="http://schemas.microsoft.com/office/powerpoint/2010/main" xmlns="" val="1296137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72AAF6A-7790-4E22-9965-07A1ADD1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/>
              <a:t>Pour la conclusion, vous pouvez récapituler les points essentiels. Faites une seule diapo. Ne mettez surtout pas trop d’informations. </a:t>
            </a:r>
            <a:br>
              <a:rPr lang="fr-FR" sz="4000" dirty="0"/>
            </a:br>
            <a:r>
              <a:rPr lang="fr-FR" sz="4000" dirty="0"/>
              <a:t/>
            </a:r>
            <a:br>
              <a:rPr lang="fr-FR" sz="4000" dirty="0"/>
            </a:br>
            <a:r>
              <a:rPr lang="fr-FR" sz="4000" dirty="0"/>
              <a:t/>
            </a:r>
            <a:br>
              <a:rPr lang="fr-FR" sz="4000" dirty="0"/>
            </a:br>
            <a:r>
              <a:rPr lang="fr-FR" sz="4000" dirty="0"/>
              <a:t>Ne surtout pas faire trop long. </a:t>
            </a:r>
          </a:p>
        </p:txBody>
      </p:sp>
    </p:spTree>
    <p:extLst>
      <p:ext uri="{BB962C8B-B14F-4D97-AF65-F5344CB8AC3E}">
        <p14:creationId xmlns:p14="http://schemas.microsoft.com/office/powerpoint/2010/main" xmlns="" val="176608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8FE9616-4BF5-40A2-AC56-B7FA6067F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REGLES ET SUPPORTS POSSIBLES</a:t>
            </a:r>
          </a:p>
          <a:p>
            <a:pPr marL="0" indent="0">
              <a:buNone/>
            </a:pPr>
            <a:endParaRPr lang="fr-FR" b="1" dirty="0"/>
          </a:p>
          <a:p>
            <a:pPr marL="0" indent="0" algn="just">
              <a:buNone/>
            </a:pPr>
            <a:r>
              <a:rPr lang="fr-FR" dirty="0"/>
              <a:t>Vous pouvez utiliser le logiciel de présentation que vous souhaitez : Google Suite, PowerPoint, OpenOffice, LibreOffice…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Il faut que ce soit un diaporama. 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Le plus simple est de l’enregistrer en PDF à la fin et de l’envoyer par mail.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403228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14647"/>
            <a:ext cx="10515600" cy="5362316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S’en laver les mains : </a:t>
            </a:r>
            <a:r>
              <a:rPr lang="fr-FR" dirty="0" err="1"/>
              <a:t>Bensalim</a:t>
            </a:r>
            <a:endParaRPr lang="fr-FR" dirty="0"/>
          </a:p>
          <a:p>
            <a:r>
              <a:rPr lang="fr-FR" dirty="0"/>
              <a:t>Le complexe d’Œdipe : Ryan / Samuel</a:t>
            </a:r>
          </a:p>
          <a:p>
            <a:r>
              <a:rPr lang="fr-FR" dirty="0"/>
              <a:t>Le fil d’Ariane : </a:t>
            </a:r>
            <a:r>
              <a:rPr lang="fr-FR" dirty="0" err="1"/>
              <a:t>Danika</a:t>
            </a:r>
            <a:r>
              <a:rPr lang="fr-FR" dirty="0"/>
              <a:t> / Athéna</a:t>
            </a:r>
          </a:p>
          <a:p>
            <a:r>
              <a:rPr lang="fr-FR" dirty="0"/>
              <a:t>Le talon d’Achille : </a:t>
            </a:r>
            <a:r>
              <a:rPr lang="fr-FR" dirty="0" err="1"/>
              <a:t>Loane</a:t>
            </a:r>
            <a:endParaRPr lang="fr-FR" dirty="0"/>
          </a:p>
          <a:p>
            <a:r>
              <a:rPr lang="fr-FR" dirty="0"/>
              <a:t>Une descente aux enfers : </a:t>
            </a:r>
            <a:r>
              <a:rPr lang="fr-FR" dirty="0" err="1" smtClean="0"/>
              <a:t>Chamsane</a:t>
            </a:r>
            <a:r>
              <a:rPr lang="fr-FR" dirty="0"/>
              <a:t> </a:t>
            </a:r>
            <a:r>
              <a:rPr lang="fr-FR" dirty="0" smtClean="0"/>
              <a:t>/ </a:t>
            </a:r>
            <a:r>
              <a:rPr lang="fr-FR" dirty="0"/>
              <a:t>Emmanuelle</a:t>
            </a:r>
          </a:p>
          <a:p>
            <a:r>
              <a:rPr lang="fr-FR" dirty="0"/>
              <a:t>Un chemin de croix : Jennifer</a:t>
            </a:r>
          </a:p>
          <a:p>
            <a:r>
              <a:rPr lang="fr-FR" dirty="0"/>
              <a:t>Un cheval de Troie : Mélanie / </a:t>
            </a:r>
            <a:r>
              <a:rPr lang="fr-FR" dirty="0" err="1"/>
              <a:t>Abdillah</a:t>
            </a:r>
            <a:endParaRPr lang="fr-FR" dirty="0"/>
          </a:p>
          <a:p>
            <a:r>
              <a:rPr lang="fr-FR" dirty="0"/>
              <a:t>La Force d’un Hercule : Elodie / </a:t>
            </a:r>
            <a:r>
              <a:rPr lang="fr-FR" dirty="0" err="1"/>
              <a:t>Naïla</a:t>
            </a:r>
            <a:r>
              <a:rPr lang="fr-FR" dirty="0"/>
              <a:t> </a:t>
            </a:r>
          </a:p>
          <a:p>
            <a:r>
              <a:rPr lang="fr-FR" dirty="0"/>
              <a:t>Nettoyer les écuries d’Augias : Loïc</a:t>
            </a:r>
          </a:p>
          <a:p>
            <a:r>
              <a:rPr lang="fr-FR" dirty="0"/>
              <a:t>Jouer les Cassandre : </a:t>
            </a:r>
            <a:r>
              <a:rPr lang="fr-FR" dirty="0" smtClean="0"/>
              <a:t>Enzo / Erwan</a:t>
            </a:r>
            <a:endParaRPr lang="fr-FR" dirty="0"/>
          </a:p>
          <a:p>
            <a:r>
              <a:rPr lang="fr-FR" dirty="0"/>
              <a:t>Avoir un mentor : </a:t>
            </a:r>
            <a:r>
              <a:rPr lang="fr-FR" dirty="0" err="1"/>
              <a:t>Irchad</a:t>
            </a:r>
            <a:endParaRPr lang="fr-FR" dirty="0"/>
          </a:p>
          <a:p>
            <a:r>
              <a:rPr lang="fr-FR" dirty="0"/>
              <a:t>Vouloir devenir un pygmalion : Laurence</a:t>
            </a:r>
          </a:p>
          <a:p>
            <a:r>
              <a:rPr lang="fr-FR" dirty="0"/>
              <a:t>Un travail de Titan : Samir / </a:t>
            </a:r>
            <a:r>
              <a:rPr lang="fr-FR" dirty="0" err="1"/>
              <a:t>Irfani</a:t>
            </a:r>
            <a:endParaRPr lang="fr-FR" dirty="0"/>
          </a:p>
          <a:p>
            <a:r>
              <a:rPr lang="fr-FR" dirty="0"/>
              <a:t>Etre riche comme Crésus : </a:t>
            </a:r>
            <a:r>
              <a:rPr lang="fr-FR" dirty="0" err="1"/>
              <a:t>Kerann</a:t>
            </a:r>
            <a:r>
              <a:rPr lang="fr-FR" dirty="0"/>
              <a:t> / Antoine</a:t>
            </a:r>
          </a:p>
          <a:p>
            <a:r>
              <a:rPr lang="fr-FR" dirty="0"/>
              <a:t>Etre plongé dans les bras de Morphée : Eva / Martine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8FE9616-4BF5-40A2-AC56-B7FA6067F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dirty="0"/>
              <a:t>Conseils en général pour la présentation du diaporama</a:t>
            </a:r>
          </a:p>
          <a:p>
            <a:pPr marL="0" indent="0" algn="ctr">
              <a:buNone/>
            </a:pPr>
            <a:endParaRPr lang="fr-FR" b="1" dirty="0"/>
          </a:p>
          <a:p>
            <a:pPr algn="just"/>
            <a:r>
              <a:rPr lang="fr-FR" dirty="0"/>
              <a:t>Commencez par faire une version sans souci de mise en page, « n’embellissez » qu’à la fin avec des modèles plus sophistiqués.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Faites très attention à l’orthographe.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Pour les photos, faites attention à la définition (minimum 1000x1000 ou équivalent).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Commencez par une version avec beaucoup de texte et raccourcissez pour aller à l’essentiel.</a:t>
            </a:r>
          </a:p>
        </p:txBody>
      </p:sp>
    </p:spTree>
    <p:extLst>
      <p:ext uri="{BB962C8B-B14F-4D97-AF65-F5344CB8AC3E}">
        <p14:creationId xmlns:p14="http://schemas.microsoft.com/office/powerpoint/2010/main" xmlns="" val="173883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88CA3AA-FBE0-48BB-89B8-3C32AAF0DB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b="1"/>
              <a:t>TITRE GÉNÉRAL</a:t>
            </a:r>
            <a:endParaRPr lang="fr-FR" sz="6600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F929CBB-C8FE-4E9C-984A-85DC064273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5052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A482487-38E6-4F23-9524-3F746FF71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4800" dirty="0"/>
              <a:t>Introduction-Accroche présentant le personnage ou l’histoire de l’exposé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045681A-9388-4DA6-9F87-5685212CF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53401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4EEADED-694A-46A7-8895-A9BC58F83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I. TITRE PARTIE SUR l’HISTOIRE DANS LA MYTHOLOGIE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61C0031-0427-4FD6-81C8-4AE9453D42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13022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7C42C9D-C30D-4919-A3F5-4C608C6FA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317"/>
            <a:ext cx="10515600" cy="5346646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Indiquez de manière assez rapide et résumée vos informations.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Vous pouvez illustrer avec des images mais il faut quelque chose à commenter, à montrer...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Faites des paragraphes très courts, avec des tirets, les mots clés… plutôt que des diapos très chargées en texte. </a:t>
            </a:r>
          </a:p>
        </p:txBody>
      </p:sp>
    </p:spTree>
    <p:extLst>
      <p:ext uri="{BB962C8B-B14F-4D97-AF65-F5344CB8AC3E}">
        <p14:creationId xmlns:p14="http://schemas.microsoft.com/office/powerpoint/2010/main" xmlns="" val="104206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155CBE1-DE24-4F2A-B778-18934C461C54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endParaRPr lang="fr-FR" dirty="0"/>
          </a:p>
          <a:p>
            <a:r>
              <a:rPr lang="fr-FR" dirty="0"/>
              <a:t>Possibilité d’utiliser une image si elle permet d’illustrer efficacement.</a:t>
            </a:r>
          </a:p>
          <a:p>
            <a:endParaRPr lang="fr-FR" dirty="0"/>
          </a:p>
          <a:p>
            <a:r>
              <a:rPr lang="fr-FR" dirty="0"/>
              <a:t>N’utilisez pas une image créée par l’IA.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21ECF6C-8E6C-477E-B385-121498798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 algn="just"/>
            <a:r>
              <a:rPr lang="fr-FR" sz="2800" dirty="0">
                <a:solidFill>
                  <a:prstClr val="black"/>
                </a:solidFill>
              </a:rPr>
              <a:t>Vous pouvez commenter l’image en légende, mais n’écrivez pas beaucoup sinon cela fera trop d’informations pour le public. </a:t>
            </a:r>
          </a:p>
          <a:p>
            <a:pPr lvl="0" algn="just"/>
            <a:endParaRPr lang="fr-FR" sz="2800" dirty="0">
              <a:solidFill>
                <a:prstClr val="black"/>
              </a:solidFill>
            </a:endParaRPr>
          </a:p>
          <a:p>
            <a:pPr lvl="0" algn="just"/>
            <a:r>
              <a:rPr lang="fr-FR" sz="2800" dirty="0">
                <a:solidFill>
                  <a:prstClr val="black"/>
                </a:solidFill>
              </a:rPr>
              <a:t>Donnez artiste, titre, date.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4979737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</TotalTime>
  <Words>478</Words>
  <Application>Microsoft Office PowerPoint</Application>
  <PresentationFormat>Personnalisé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 2013 – 2022</vt:lpstr>
      <vt:lpstr>CONSEILS POUR LE DIAPORAMA</vt:lpstr>
      <vt:lpstr>Diapositive 2</vt:lpstr>
      <vt:lpstr>Diapositive 3</vt:lpstr>
      <vt:lpstr>Diapositive 4</vt:lpstr>
      <vt:lpstr>TITRE GÉNÉRAL</vt:lpstr>
      <vt:lpstr>Introduction-Accroche présentant le personnage ou l’histoire de l’exposé </vt:lpstr>
      <vt:lpstr>I. TITRE PARTIE SUR l’HISTOIRE DANS LA MYTHOLOGIE</vt:lpstr>
      <vt:lpstr>Diapositive 8</vt:lpstr>
      <vt:lpstr>Diapositive 9</vt:lpstr>
      <vt:lpstr>Diapositive 10</vt:lpstr>
      <vt:lpstr>II. TITRE SENS D’AUJOURD’HUI </vt:lpstr>
      <vt:lpstr>Où cherchez le sens d’aujourd’hui ? </vt:lpstr>
      <vt:lpstr>Diapositive 13</vt:lpstr>
      <vt:lpstr>Vous pouvez utiliser une ou des images d’illustration en grand format, mais il faudra la/les commenter.</vt:lpstr>
      <vt:lpstr>Pour la conclusion, vous pouvez récapituler les points essentiels. Faites une seule diapo. Ne mettez surtout pas trop d’informations.    Ne surtout pas faire trop long.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GENERAL</dc:title>
  <dc:creator>Pierre Rublon</dc:creator>
  <cp:lastModifiedBy>Utilisateur Windows</cp:lastModifiedBy>
  <cp:revision>71</cp:revision>
  <dcterms:created xsi:type="dcterms:W3CDTF">2019-02-12T17:28:30Z</dcterms:created>
  <dcterms:modified xsi:type="dcterms:W3CDTF">2026-04-24T09:11:26Z</dcterms:modified>
</cp:coreProperties>
</file>