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ink/ink21.xml" ContentType="application/inkml+xml"/>
  <Override PartName="/ppt/ink/ink22.xml" ContentType="application/inkml+xml"/>
  <Override PartName="/ppt/ink/ink23.xml" ContentType="application/inkml+xml"/>
  <Override PartName="/ppt/ink/ink24.xml" ContentType="application/inkml+xml"/>
  <Override PartName="/ppt/ink/ink25.xml" ContentType="application/inkml+xml"/>
  <Override PartName="/ppt/ink/ink26.xml" ContentType="application/inkml+xml"/>
  <Override PartName="/ppt/ink/ink27.xml" ContentType="application/inkml+xml"/>
  <Override PartName="/ppt/ink/ink28.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 id="257" r:id="rId3"/>
    <p:sldId id="258" r:id="rId4"/>
    <p:sldId id="276" r:id="rId5"/>
    <p:sldId id="259" r:id="rId6"/>
    <p:sldId id="260" r:id="rId7"/>
    <p:sldId id="267" r:id="rId8"/>
    <p:sldId id="268" r:id="rId9"/>
    <p:sldId id="269" r:id="rId10"/>
    <p:sldId id="261" r:id="rId11"/>
    <p:sldId id="282" r:id="rId12"/>
    <p:sldId id="262" r:id="rId13"/>
    <p:sldId id="265" r:id="rId14"/>
    <p:sldId id="273" r:id="rId15"/>
    <p:sldId id="279" r:id="rId16"/>
    <p:sldId id="278" r:id="rId17"/>
    <p:sldId id="263" r:id="rId18"/>
    <p:sldId id="281" r:id="rId19"/>
    <p:sldId id="271" r:id="rId20"/>
    <p:sldId id="270" r:id="rId21"/>
    <p:sldId id="264" r:id="rId22"/>
    <p:sldId id="283" r:id="rId23"/>
    <p:sldId id="266" r:id="rId24"/>
    <p:sldId id="272" r:id="rId25"/>
    <p:sldId id="280" r:id="rId26"/>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79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1"/>
    <p:restoredTop sz="96197"/>
  </p:normalViewPr>
  <p:slideViewPr>
    <p:cSldViewPr snapToGrid="0">
      <p:cViewPr>
        <p:scale>
          <a:sx n="75" d="100"/>
          <a:sy n="75" d="100"/>
        </p:scale>
        <p:origin x="-1914" y="-100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2-11T04:54:24.582"/>
    </inkml:context>
    <inkml:brush xml:id="br0">
      <inkml:brushProperty name="width" value="0.12347" units="cm"/>
      <inkml:brushProperty name="height" value="0.12347" units="cm"/>
      <inkml:brushProperty name="color" value="#00B0F0"/>
    </inkml:brush>
  </inkml:definitions>
  <inkml:trace contextRef="#ctx0" brushRef="#br0">0 1212 24575,'77'0'0,"-23"0"0,-11 0 0,-21 0 0,-5 0 0,4 0 0,-9 0 0,4 0 0,4 0 0,-7 0 0,7 0 0,-10 0 0,1 0 0,-1 0 0,1 0 0,0 0 0,-1 0 0,1 0 0,-1 0 0,1 0 0,0 0 0,-1 0 0,1 0 0,-1 0 0,1 0 0,0 0 0,-1 0 0,1-4 0,-1 3 0,6-4 0,-4 5 0,10 0 0,-10 0 0,4 0 0,-5-5 0,-1 4 0,1-4 0,-1 5 0,1 0 0,0-4 0,-1 2 0,1-2 0,-1 4 0,1 0 0,0 0 0,-1 0 0,1-5 0,-1 4 0,1-4 0,0 0 0,-1 4 0,1-4 0,-1 1 0,1 3 0,0-4 0,-1 5 0,1-5 0,-1 4 0,6-4 0,-4 5 0,5-4 0,-1 2 0,-4-2 0,4 4 0,-6-5 0,1 4 0,0-4 0,-1 5 0,1 0 0,-5-5 0,3 4 0,-3-3 0,4 4 0,1 0 0,0 0 0,-1-5 0,1 4 0,-1-4 0,1 5 0,0 0 0,5-5 0,1 4 0,1-5 0,-2 2 0,-6 3 0,1-4 0,0 5 0,-1 0 0,1-5 0,-1 4 0,1-4 0,0 5 0,-1 0 0,6 0 0,6 0 0,-3 0 0,2 0 0,-5 0 0,-4 0 0,4 0 0,-5 0 0,-1 0 0,-4-4 0,4 2 0,-5-2 0,6 4 0,0-5 0,-1 4 0,1-9 0,-1 9 0,1-4 0,0 5 0,-1 0 0,1-4 0,-1 3 0,1-4 0,0 5 0,-1 0 0,1 0 0,-1 0 0,1 0 0,0-5 0,-1 4 0,6-4 0,2 5 0,5 0 0,0-5 0,0 4 0,0-4 0,-6 5 0,-1 0 0,-5 0 0,-1 0 0,1 0 0,0 0 0,-1-5 0,1 4 0,-1-4 0,1 0 0,0 4 0,-1-8 0,1 8 0,-5-9 0,3 9 0,-3-4 0,5 1 0,-1 3 0,1-9 0,-1 9 0,1-4 0,5 0 0,-4 4 0,4-4 0,-5 0 0,-1 4 0,1-4 0,-1 5 0,1 0 0,0 0 0,-1 0 0,1 0 0,-1-5 0,1 4 0,0-3 0,-1-1 0,1 4 0,-1-4 0,1 5 0,0 0 0,-1 0 0,1 0 0,-1-5 0,1 4 0,0-4 0,-1 5 0,1 0 0,-1 0 0,1 0 0,0 0 0,-1 0 0,1 0 0,-1 0 0,1 0 0,0-4 0,-1 2 0,6-2 0,-4 4 0,4 0 0,-5 0 0,-1 0 0,1 0 0,0 0 0,-1 0 0,1 0 0,-1 0 0,7 0 0,-5 0 0,4 0 0,-6 0 0,1 0 0,-1 0 0,1 0 0,0 0 0,-1 0 0,1 0 0,-1 0 0,1 0 0,5 0 0,-4 0 0,4 0 0,-5 0 0,-1 0 0,1 0 0,0 0 0,-1 0 0,1 0 0,-1 0 0,1 0 0,5 0 0,-4 0 0,10 0 0,-10 4 0,4-2 0,0 2 0,-4 1 0,4-4 0,-6 4 0,1-5 0,0 5 0,-1-4 0,1 4 0,5 0 0,1-4 0,6 9 0,-5-4 0,3 0 0,-9 4 0,5-9 0,-7 8 0,1-7 0,-1 2 0,1-4 0,-1 5 0,1-4 0,0 9 0,-1-9 0,1 8 0,-1-8 0,1 4 0,-5 0 0,3-4 0,-3 4 0,0-1 0,4-2 0,-5 2 0,6-4 0,0 0 0,-1 5 0,1-4 0,-1 4 0,1 0 0,0-4 0,-1 3 0,-4 1 0,3-4 0,-3 4 0,0 0 0,4-4 0,-4 8 0,4-3 0,1 0 0,-1 4 0,1-5 0,0 1 0,-1 4 0,1-9 0,-1 4 0,1-5 0,-1 0 0,1 0 0,0 0 0,-1 0 0,1 0 0,-1 0 0,1 0 0,0 0 0,-1 0 0,1 0 0,-1 0 0,1 0 0,0 0 0,-1 0 0,1 0 0,-1 0 0,1 0 0,5 0 0,-4 0 0,10 0 0,-10 0 0,4 0 0,-6 0 0,1 0 0,0 0 0,-1 0 0,1 0 0,-1 0 0,6 0 0,-4 0 0,10 0 0,-10 0 0,4 0 0,-5 0 0,-1 0 0,1 0 0,-1 0 0,1 0 0,0 0 0,-1 0 0,6 0 0,2 0 0,5 0 0,-6 0 0,-1 0 0,-5 0 0,0 0 0,-1-5 0,1 4 0,-1-4 0,1 5 0,0 0 0,-1 0 0,6-5 0,-4 4 0,4-9 0,-5 9 0,-1-9 0,1 9 0,0-4 0,-1 1 0,1 2 0,-1-7 0,1 8 0,0-9 0,-1 9 0,1-8 0,-1 8 0,1-9 0,0 9 0,-1-4 0,1 5 0,-1-4 0,1 2 0,0-2 0,-1-1 0,1 4 0,-1-4 0,1 0 0,0 4 0,-1-3 0,1 4 0,-1-5 0,1 4 0,0-4 0,-1 0 0,1 4 0,-1-4 0,1 1 0,-1 3 0,1-4 0,0 0 0,-1 4 0,1-4 0,-1 1 0,1 2 0,5-7 0,-4 7 0,10-3 0,-10 5 0,4-5 0,-6 4 0,1-3 0,0 4 0,-1 0 0,1 0 0,-1-5 0,1 4 0,5-4 0,2 5 0,5 0 0,0 0 0,-6 0 0,5-5 0,-10 4 0,4-5 0,-6 6 0,1 0 0,-1 0 0,1-4 0,0 3 0,-1-4 0,6 5 0,2-5 0,-1-1 0,5-1 0,-10-2 0,4 3 0,-5 0 0,-1 2 0,1 4 0,-1-5 0,1 4 0,0-4 0,-1 5 0,6-5 0,-4 4 0,4-5 0,-5 6 0,0 0 0,-1-4 0,1 3 0,-1-9 0,1 9 0,-1-4 0,1 1 0,0 2 0,5-7 0,-4 7 0,4-7 0,-6 7 0,7-7 0,-5 7 0,4-8 0,-6 9 0,1-8 0,-1 8 0,-4-9 0,4 9 0,-4-8 0,4 7 0,1-2 0,-5-1 0,3 4 0,-3-9 0,5 9 0,-1-8 0,1 8 0,-1-9 0,1 9 0,0-4 0,-1 5 0,1-4 0,-1 2 0,1-2 0,-1-1 0,1 4 0,0-4 0,-1 5 0,1-5 0,-1 4 0,1-8 0,0 8 0,5-4 0,-4 0 0,4 4 0,-6-4 0,1 5 0,0-4 0,-1 3 0,1-4 0,5 0 0,-4 3 0,9-3 0,-9 1 0,10 2 0,-10-2 0,10 4 0,-6-5 0,7 4 0,-6-9 0,-1 9 0,0-3 0,-4 4 0,4-5 0,-5 4 0,-1-4 0,1 5 0,-1-5 0,7 4 0,-5-4 0,9 0 0,-3 4 0,-1-9 0,5 4 0,-5 0 0,5-4 0,-4 9 0,-3-4 0,-4 5 0,-1-5 0,1 4 0,-1-3 0,1 4 0,0-5 0,-1 4 0,1-9 0,-1 9 0,6-9 0,-4 9 0,4-9 0,1 9 0,-5-8 0,4 7 0,-6-2 0,1 4 0,-1 0 0,1-5 0,0 4 0,-1-4 0,1 5 0,-1-5 0,7 4 0,-6-8 0,11 8 0,-10-9 0,4 9 0,-5-8 0,-1 7 0,1-2 0,0 4 0,-6-5 0,5 4 0,-4-4 0,4 0 0,1 4 0,0-8 0,5 3 0,1 0 0,6-5 0,-5 10 0,3-9 0,-9 9 0,10-10 0,-10 10 0,4-9 0,0 9 0,-4-8 0,10 8 0,-10-9 0,9 9 0,-9-4 0,4 0 0,-5 4 0,-1-3 0,1 4 0,0 0 0,-1 0 0,1-5 0,-1 4 0,1-4 0,0 5 0,-1 0 0,1-5 0,-1 4 0,1-4 0,0 1 0,-1 3 0,1-4 0,-1 5 0,1 0 0,-1-5 0,6 4 0,-4-8 0,3 7 0,-5-2 0,1 4 0,0 0 0,-1-5 0,1 4 0,-1-4 0,1 0 0,0 4 0,-1-4 0,6 0 0,-4 4 0,4-9 0,-5 9 0,0-8 0,-1 7 0,1-2 0,-1 4 0,6-5 0,-5 4 0,5-4 0,0 5 0,-4 0 0,4 0 0,-6-5 0,1 4 0,5-3 0,-4 4 0,4 0 0,-5 0 0,-1-5 0,1 4 0,0-9 0,-1 9 0,1-4 0,-1 5 0,1 0 0,0-4 0,-1 3 0,1-4 0,-1 5 0,1 0 0,0 0 0,-1 0 0,1 0 0,-1 0 0,1 0 0,0 0 0,5 0 0,1 0 0,6 0 0,-5 0 0,-2 0 0,-6 0 0,1 0 0,-1 0 0,1 0 0,0 0 0,-1 0 0,1 0 0,-1 0 0,1 0 0,0 0 0,-1 0 0,1 0 0,-1 0 0,1 0 0,0 0 0,-1 0 0,1 0 0,-1 0 0,1 0 0,0 0 0,-1-5 0,1 4 0,-1-4 0,1 5 0,-5-4 0,3 2 0,-3-2 0,0-1 0,3 4 0,-3-4 0,5 0 0,-1 4 0,1-8 0,0 8 0,-1-4 0,1 0 0,-1 4 0,1-4 0,0 5 0,-1 0 0,-4-4 0,4 2 0,-5-2 0,6 4 0,0-5 0,-1 4 0,1-4 0,-1 5 0,1 0 0,0 0 0,-1 0 0,1 0 0,-1 0 0,1 0 0,0 0 0,-1 0 0,1 0 0,-1 0 0,6 0 0,-4 0 0,4 0 0,-5 0 0,5 0 0,-4 0 0,4 0 0,-5 0 0,-1 0 0,1 0 0,0 0 0,-1 0 0,1 0 0,5 0 0,-4 0 0,10 0 0,-11 0 0,11 0 0,-10 0 0,10 5 0,-10-4 0,9 10 0,-3-10 0,9 9 0,-2-9 0,-3 5 0,-1-6 0,-9 4 0,4-3 0,-5 4 0,0-5 0,5 5 0,-4-3 0,4 3 0,0 0 0,-4-4 0,10 4 0,-5 0 0,1-3 0,3 3 0,-3-5 0,-1 4 0,5-2 0,-5 7 0,6-7 0,-5 7 0,3-7 0,1 7 0,-3-7 0,2 3 0,-10 0 0,-1-4 0,1 3 0,-1-4 0,1 0 0,-5 5 0,3-4 0,-3 4 0,5 0 0,-1-4 0,13 4 0,2-5 0,12 5 0,-6 2 0,5-1 0,-12 5 0,6-10 0,-7 9 0,0-9 0,0 4 0,0 1 0,0-5 0,0 4 0,-6 0 0,5-4 0,-5 4 0,1-5 0,-2 0 0,0 5 0,-4-4 0,4 4 0,0-5 0,-4 0 0,4 0 0,-5 5 0,5-4 0,-4 4 0,4-5 0,-6 0 0,1 4 0,5-2 0,-4 2 0,4 1 0,0-4 0,-4 9 0,10-9 0,-10 8 0,4-8 0,-5 4 0,-1 0 0,1-4 0,-1 4 0,6-1 0,-5-2 0,5 2 0,-6 1 0,1-4 0,0 4 0,5 0 0,-4-4 0,9 4 0,-9-5 0,10 0 0,-10 5 0,9-4 0,-9 4 0,10-5 0,-10 0 0,4 0 0,0 0 0,-4 0 0,10 0 0,-10 0 0,9 0 0,-3 0 0,-1 0 0,15 5 0,-12-4 0,13 10 0,-10-10 0,0 9 0,-5-9 0,3 4 0,-3 0 0,-1 1 0,0 1 0,-1-3 0,-4 1 0,4 1 0,0 0 0,-4 3 0,4-7 0,0 7 0,-4-7 0,4 7 0,-5-7 0,-1 7 0,1-8 0,4 9 0,-3-4 0,9 5 0,-9-5 0,4 3 0,0-2 0,-4 3 0,10 2 0,-11-2 0,6-3 0,-7 2 0,6-8 0,-4 9 0,4-9 0,0 9 0,-4-9 0,10 4 0,-10-5 0,4 5 0,0-4 0,-4 4 0,4-5 0,-5 0 0,-1 0 0,1 0 0,0 4 0,-1-2 0,1 2 0,-1-4 0,1 5 0,5-4 0,2 4 0,5 0 0,-6-4 0,5 4 0,-5 0 0,1-3 0,3 3 0,-9-5 0,4 5 0,-5-4 0,5 3 0,-4 1 0,10-4 0,-5 9 0,6-9 0,6 10 0,-4-10 0,4 10 0,-6-5 0,0 1 0,-5 3 0,3-9 0,-9 4 0,4-1 0,1-3 0,-5 4 0,4-5 0,-6 0 0,1 0 0,-1 0 0,1 0 0,5 0 0,2 5 0,11 2 0,-5 5 0,12 0 0,-11-1 0,4 1 0,-6 0 0,0-1 0,0-4 0,-6 3 0,5-4 0,-4 0 0,5-1 0,0 0 0,-6-4 0,5 10 0,-5-10 0,1 4 0,3-5 0,-9 0 0,10 5 0,-5-4 0,1 9 0,3-9 0,-3 9 0,5-9 0,0 10 0,0-10 0,-6 9 0,5-4 0,-5 0 0,1 4 0,3-9 0,-9 8 0,5-7 0,-7 2 0,1 1 0,-1-4 0,1 9 0,0-9 0,5 9 0,1-9 0,6 9 0,0-9 0,0 10 0,0-10 0,0 9 0,-5-9 0,3 4 0,-9 0 0,10-4 0,-10 4 0,4 0 0,0-4 0,-4 4 0,10 0 0,-5-4 0,0 4 0,5 0 0,-4-3 0,5 3 0,-6-1 0,5-2 0,0 7 0,-3-3 0,1 0 0,-4 4 0,-4-9 0,10 9 0,-10-9 0,10 10 0,-5-10 0,1 4 0,3 0 0,-9-4 0,4 4 0,0 1 0,-4-5 0,4 9 0,1-9 0,-5 4 0,4-1 0,-6-3 0,1 4 0,-1-5 0,1 0 0,0 0 0,-1 0 0,1 0 0,-1 5 0,1-4 0,0 4 0,-1-1 0,1-2 0,5 7 0,-4-7 0,9 3 0,-9 0 0,5-4 0,-1 9 0,-4-9 0,4 4 0,-6 0 0,1-4 0,-1 3 0,1 1 0,0-4 0,-1 4 0,1 0 0,-1-4 0,1 4 0,4-1 0,-3-2 0,3 7 0,-4-8 0,0 4 0,-1-5 0,1 5 0,-1-4 0,1 3 0,0-4 0,-1 5 0,1-4 0,-1 4 0,1-5 0,0 5 0,-1-4 0,1 4 0,-1-1 0,1-2 0,-1 2 0,1 1 0,0-4 0,-1 4 0,1-5 0,-1 5 0,1-4 0,0 8 0,-1-8 0,1 4 0,-1-5 0,1 5 0,0-4 0,-1 4 0,1-5 0,-5 4 0,3-3 0,-3 4 0,5-5 0,-1 0 0,1 0 0,-1 0 0,1 5 0,0-4 0,-1 4 0,1-5 0,-1 0 0,1 0 0,-5 4 0,3-2 0,-8 2 0,4-4 0</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2-11T07:01:51.782"/>
    </inkml:context>
    <inkml:brush xml:id="br0">
      <inkml:brushProperty name="width" value="0.05" units="cm"/>
      <inkml:brushProperty name="height" value="0.05" units="cm"/>
      <inkml:brushProperty name="color" value="#E71224"/>
    </inkml:brush>
  </inkml:definitions>
  <inkml:trace contextRef="#ctx0" brushRef="#br0">0 326 24575,'10'0'0,"4"9"0,-3-2 0,9 8 0,-9-6 0,3-3 0,-4-2 0,-5 1 0,4-4 0,-4 3 0,5-4 0,-1 0 0,1 0 0,-1 0 0,1 0 0,0 0 0,-1 0 0,1 4 0,-1-3 0,1 4 0,0-5 0,-5 4 0,4-3 0,-4 3 0,5-4 0,-1 0 0,1 0 0,-1 0 0,1 0 0,0 0 0,-1 0 0,1 0 0,-1 0 0,1 0 0,0 0 0,-1 0 0,1 0 0,-1 0 0,1 0 0,0 0 0,-1 0 0,1 0 0,-1 0 0,1 0 0,0 0 0,-1 0 0,1 0 0,-1 0 0,1 0 0,0 0 0,-1 0 0,-3-4 0,2 3 0,-2-3 0,-1-1 0,3 4 0,-2-3 0,-1 0 0,4 3 0,-4-4 0,5 1 0,-1 3 0,1-8 0,4 8 0,-3-7 0,9 7 0,-9-8 0,8 8 0,-8-3 0,4 4 0,-6-4 0,1 3 0,0-4 0,-1 5 0,1 0 0,-5-4 0,4 3 0,-4-8 0,5 8 0,-1-7 0,1 7 0,-1-8 0,1 8 0,0-3 0,-1 4 0,-3-4 0,2 3 0,-2-4 0,3 5 0,1 0 0,-5-4 0,4 3 0,-4-3 0,5 4 0,-1-5 0,1 4 0,-1-3 0,1 0 0,0 3 0,-1-4 0,1 5 0,-1-4 0,1 3 0,0-3 0,-1 0 0,1 3 0,-1-4 0,-3 1 0,2 3 0,-2-3 0,3 4 0,1 0 0,-1-5 0,1 4 0,0-3 0,-1 0 0,1 3 0,0-4 0,-1 5 0,1-4 0,-1 3 0,1-3 0,0 4 0,-5-4 0,3 2 0,-2-2 0,3 4 0,1-4 0,0 3 0,-1-3 0,6-1 0,-4 4 0,3-4 0,-4 5 0,-1 0 0,1 0 0,-5-4 0,4 3 0,-4-3 0,5 4 0,0 0 0,-1 0 0,1 0 0,-1 0 0,1 0 0,0 0 0,-5-5 0,3 4 0,-2-3 0,3 4 0,1 0 0,0 0 0,-1 0 0,1-4 0,-1 3 0,1-4 0,0 5 0,-1-4 0,1 3 0,-1-3 0,1 4 0,0 0 0,-1-5 0,1 4 0,0-3 0,-1 0 0,1 3 0,-1-3 0,1-1 0,0 4 0,-1-3 0,1 4 0,-1-4 0,1 3 0,0-4 0,-1 1 0,1 3 0,-1-3 0,1 4 0,0-5 0,-1 4 0,1-3 0,-1 0 0,1 3 0,0-4 0,-1 1 0,1 3 0,-1-3 0,1 4 0,-5-4 0,4 3 0,-4-4 0,5 5 0,0-4 0,-1 3 0,1-3 0,-1 4 0,1-5 0,0 4 0,-1-3 0,6 4 0,-4 0 0,3 0 0,1-5 0,-4 4 0,3-3 0,-4 4 0,0 0 0,-1 0 0,1 0 0,-1 0 0,1 0 0,0 0 0,-1 0 0,1 0 0,-1 0 0,-3-5 0,2 4 0,-2-3 0,3 4 0,1 0 0,-1 0 0,1 0 0,0 0 0,-1 0 0,1 0 0,-1 0 0,1 0 0,0 0 0,-1 0 0,1 0 0,0 0 0,-1 0 0,1 0 0,-1 0 0,1 0 0,0 0 0,-1 0 0,1 0 0,-1 0 0,1 0 0,0 0 0,-1 0 0,1 0 0,-1 0 0,1 0 0,0 0 0,-1 0 0,1 0 0,-1 0 0,1 0 0,0 0 0,-1 0 0,1 0 0,-1 0 0,1 0 0,0 0 0,-1 0 0,1 0 0,0 0 0,-5 4 0,3-3 0,-2 4 0,3-5 0,1 4 0,0-3 0,-1 3 0,1-4 0,-1 0 0,1 0 0,0 0 0,4 0 0,-3 0 0,9 5 0,-9-4 0,8 8 0,-8-8 0,4 4 0,-6-5 0,1 0 0,-1 0 0,1 0 0,0 0 0,-5 4 0,4-3 0,-4 4 0,4-5 0,1 0 0,0 0 0,-1 0 0,1 0 0,-1 4 0,1-3 0,0 3 0,-1-4 0,1 5 0,0-4 0,-1 3 0,1-4 0,-1 4 0,1-3 0,0 4 0,-1-5 0,-3 4 0,2-3 0,-3 3 0,5 0 0,0-3 0,-1 8 0,1-8 0,-1 3 0,1 1 0,0-4 0,-1 3 0,1-4 0,-1 0 0,-3 4 0,2-3 0,-2 4 0,3-1 0,1-3 0,0 3 0,-1 0 0,1-2 0,-1 2 0,1 0 0,0-3 0,-1 3 0,-4 1 0,4-4 0,-4 3 0,5 0 0,0-3 0,-1 4 0,1-1 0,-1-3 0,1 3 0,0-4 0,-1 0 0,-3 4 0,2-2 0,-3 2 0,5-4 0,0 0 0,-1 4 0,1-3 0,-1 3 0,1-4 0,0 5 0,-1-4 0,1 3 0,0-4 0,-5 4 0,3-3 0,-2 4 0,3-1 0,1-3 0,0 3 0,-1-4 0,1 0 0,-1 5 0,1-4 0,0 3 0,-1-4 0,-3 4 0,2-3 0,-3 3 0,5-4 0,0 5 0,-1-4 0,1 3 0,-1 0 0,1-3 0,0 4 0,-1-5 0,-3 4 0,2-3 0,-2 3 0,3-4 0,1 5 0,-1-4 0,1 3 0,0-4 0,-1 0 0,-4 4 0,4-3 0,-4 3 0,5-4 0,0 0 0,-5 5 0,3-4 0,-2 3 0,3-4 0,1 0 0,0 0 0,-1 0 0,1 4 0,-1-3 0,1 4 0,0-5 0,-1 0 0,1 0 0,-1 0 0,1 0 0,0 0 0,-1 0 0,1 0 0,0 0 0,-1 0 0,1 0 0,-1 0 0,1 0 0,0 0 0,-1 0 0,1 0 0,-1 0 0,1 0 0,0 0 0,-1 0 0,1 0 0,-1 0 0,1 0 0,0 0 0,-1 0 0,1 0 0,-1 0 0,1 0 0,0 0 0,-1 0 0,1 0 0,0 0 0,-1 0 0,-4-5 0,4 4 0,-4-3 0,5 4 0,-5-4 0,4 3 0,-4-4 0,5 1 0,-1 3 0,1-3 0,0 4 0,-5-4 0,3 3 0,-6-4 0,2 5 0</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2-11T07:01:52.230"/>
    </inkml:context>
    <inkml:brush xml:id="br0">
      <inkml:brushProperty name="width" value="0.05" units="cm"/>
      <inkml:brushProperty name="height" value="0.05" units="cm"/>
      <inkml:brushProperty name="color" value="#E71224"/>
    </inkml:brush>
  </inkml:definitions>
  <inkml:trace contextRef="#ctx0" brushRef="#br0">1 0 24575,'0'0'0</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2-11T07:01:58.887"/>
    </inkml:context>
    <inkml:brush xml:id="br0">
      <inkml:brushProperty name="width" value="0.05" units="cm"/>
      <inkml:brushProperty name="height" value="0.05" units="cm"/>
      <inkml:brushProperty name="color" value="#E71224"/>
    </inkml:brush>
  </inkml:definitions>
  <inkml:trace contextRef="#ctx0" brushRef="#br0">1 1 24575,'11'0'0,"2"0"0,-5 0 0,2 0 0,-3 0 0,-1 0 0,1 0 0,0 0 0,-1 0 0,1 0 0,0 0 0,3 3 0,-3 1 0,7 0 0,-6 2 0,2-6 0,-4 3 0,1-3 0,0 0 0,-1 3 0,1-2 0,0 2 0,-1-3 0,1 0 0,0 0 0,-1 0 0,-2 3 0,2-2 0,-2 2 0,2-3 0,1 3 0,0-3 0,-1 3 0,1 0 0,0-2 0,-1 2 0,1 0 0,0-2 0,-1 2 0,-2 0 0,2-3 0,-2 3 0,2-3 0,1 0 0,0 0 0,-1 3 0,1 1 0,0 0 0,-1-1 0,1-3 0,0 3 0,-1-3 0,1 3 0,0-3 0,-1 0 0,1 3 0,0-2 0,-1 2 0,1 0 0,0-2 0,-1 2 0,1-3 0,0 0 0,-4 3 0,3-3 0,-2 3 0,3-3 0,-1 0 0,-2 3 0,2-2 0,-2 2 0,2-3 0,1 0 0,-3 3 0,1-2 0,-1 2 0,3-3 0,0 0 0,-1 0 0,1 0 0,-3 3 0,1-3 0,-1 3 0,3-3 0,0 0 0,-1 0 0,1 0 0,-3 3 0,1-2 0,-1 2 0,3-3 0,-1 3 0,1-2 0,0 2 0,-1 0 0,1-3 0,0 3 0,-1-3 0,-2 3 0,2-2 0,-2 2 0,2-3 0,1 0 0,-3 3 0,-1 1 0,-3 2 0,0-2 0,0-1 0</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2-11T09:51:44.943"/>
    </inkml:context>
    <inkml:brush xml:id="br0">
      <inkml:brushProperty name="width" value="0.07056" units="cm"/>
      <inkml:brushProperty name="height" value="0.07056" units="cm"/>
      <inkml:brushProperty name="color" value="#FFFF00"/>
    </inkml:brush>
  </inkml:definitions>
  <inkml:trace contextRef="#ctx0" brushRef="#br0">876 1 24575,'-20'0'0,"3"2"0,0 1 0,6 5 0,-3-2 0,4 2 0,-1-3 0,3 0 0,0-2 0,3 2 0,0-5 0,0 2 0,3 1 0,-3-3 0,2 2 0,-2 1 0,0-3 0,1 5 0,-1-3 0,0 1 0,0 1 0,0-3 0,0 3 0,0-1 0,0 0 0,2 1 0,-1-3 0,3 3 0,-3-3 0,3 3 0,-3-3 0,1 3 0,-2-3 0,2 3 0,-1-3 0,1 3 0,-2-3 0,0 1 0,3 0 0,-3-1 0,2 1 0,-1 0 0,-1-1 0,0 1 0,0 0 0,0-2 0,0 5 0,0-5 0,-3 5 0,3-4 0,-3 3 0,3-3 0,0 3 0,0-3 0,3 3 0,-3-3 0,5 3 0,-5-3 0,3 3 0,-3-3 0,2 3 0,-2-4 0,3 5 0,-3-5 0,2 5 0,-1-5 0,1 5 0,-2-5 0,0 3 0,0-1 0,0 0 0,0 1 0,0 2 0,0-5 0,2 5 0,-1-5 0,1 4 0,-2-3 0,0 3 0,0-3 0,0 3 0,1-1 0,-1 0 0,0 1 0,0-1 0,-3 2 0,3-2 0,-3 2 0,3-5 0,2 4 0,-1-3 0,1 1 0,0 0 0,-1-1 0,1 1 0,1 0 0,-5-1 0,3 3 0,-3-1 0,-1 2 0,0 0 0,-3 1 0,1-1 0,1 0 0,-1-2 0,2 2 0,0-2 0,-2 2 0,4-2 0,-1 1 0,2-1 0,0 0 0,-3 1 0,3-1 0,-3 0 0,3 2 0,0-5 0,0 5 0,-2-5 0,1 4 0,-1-1 0,2 2 0,0-2 0,0 1 0,0-1 0,0 0 0,0 1 0,0-3 0,0 3 0,0-3 0,2 3 0,-1-3 0,1 3 0,-2-3 0,0 1 0,3 0 0,-3-1 0,3 3 0,-3-1 0,0-1 0,0 1 0,0-1 0,0 1 0,0-1 0,0 3 0,0-5 0,2 5 0,-1-5 0,1 2 0,-2 1 0,0-3 0,2 5 0,-1-5 0,1 5 0,-2-5 0,3 4 0,-3-3 0,2 1 0,1 0 0,-3-1 0,3 3 0,-3-3 0,2 3 0,-2-3 0,5 3 0,-5-3 0,3 3 0,-3-3 0,2 3 0,-1-3 0,3 3 0,-3-3 0,3 3 0,1-3 0,1 1 0,1-2 0</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2-11T09:51:47.365"/>
    </inkml:context>
    <inkml:brush xml:id="br0">
      <inkml:brushProperty name="width" value="0.07056" units="cm"/>
      <inkml:brushProperty name="height" value="0.07056" units="cm"/>
      <inkml:brushProperty name="color" value="#FFFF00"/>
    </inkml:brush>
  </inkml:definitions>
  <inkml:trace contextRef="#ctx0" brushRef="#br0">498 0 24575,'-13'0'0,"-2"6"0,-2 0 0,-1 6 0,-3 3 0,6-3 0,-6 3 0,9-4 0,-4 1 0,4-4 0,-1 3 0,4-6 0,-1 5 0,5-4 0,-5 2 0,4-3 0,-1 0 0,2 0 0,0 0 0,0 0 0,0-3 0,2 3 0,-1-5 0,1 5 0,-2-5 0,0 5 0,0-3 0,0 3 0,0 0 0,0-2 0,2 1 0,-1-3 0,3 3 0,-3-3 0,1 3 0,-2-1 0,0 2 0,0 0 0,1 0 0,-1-2 0,2 1 0,-2-3 0,5 3 0,-5-3 0,3 3 0,-1-1 0,-1 0 0,1 1 0,-2-1 0,0 2 0,0-3 0,2 3 0,-1-5 0,1 5 0,-2-5 0,0 5 0,0-3 0,0 1 0,0-1 0,3 1 0,-3-3 0,5 4 0,-5-3 0,5 3 0,-5-3 0,5 3 0,-5-3 0,3 3 0,-3-3 0,2 3 0,-1-3 0,1 3 0,-2-3 0,0 3 0,0-1 0,0 0 0,2 1 0,-1-3 0,1 1 0,0 0 0,-1-1 0,1 3 0,-2-3 0,3 3 0,-3-4 0,5 5 0,-5-5 0,5 5 0,-5-5 0,5 5 0,-3-5 0,3 3 0</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2-11T09:51:49.047"/>
    </inkml:context>
    <inkml:brush xml:id="br0">
      <inkml:brushProperty name="width" value="0.07056" units="cm"/>
      <inkml:brushProperty name="height" value="0.07056" units="cm"/>
      <inkml:brushProperty name="color" value="#FFFF00"/>
    </inkml:brush>
  </inkml:definitions>
  <inkml:trace contextRef="#ctx0" brushRef="#br0">25 0 24575,'-2'8'0,"1"2"0,-3-4 0,3 2 0,-3-4 0,3 1 0,-3 0 0,3 0 0,-1 0 0,2 0 0,-2-2 0,1 1 0,-1-3 0,2 1 0</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2-11T09:51:50.872"/>
    </inkml:context>
    <inkml:brush xml:id="br0">
      <inkml:brushProperty name="width" value="0.07056" units="cm"/>
      <inkml:brushProperty name="height" value="0.07056" units="cm"/>
      <inkml:brushProperty name="color" value="#FFFF00"/>
    </inkml:brush>
  </inkml:definitions>
  <inkml:trace contextRef="#ctx0" brushRef="#br0">78 0 24575,'0'17'0,"-3"2"0,0-7 0,-2 4 0,-1-4 0,1 6 0,-1-8 0,3 5 0,-1-10 0,4 3 0,-3-3 0,1 0 0,2 0 0,-3-1 0,3 1 0,-2 0 0,2 0 0,-3 0 0,1 0 0,2 0 0,-3 0 0,1 0 0,2 0 0,-2 0 0,-1-2 0,3 1 0,-2-1 0,2 2 0,-3 0 0,3 0 0,-2 0 0,-1 0 0,3 0 0,-2 0 0,2-1 0,0 1 0,-3 0 0,3 0 0,-2 0 0,2-2 0,0-1 0</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2-11T09:51:53.326"/>
    </inkml:context>
    <inkml:brush xml:id="br0">
      <inkml:brushProperty name="width" value="0.07056" units="cm"/>
      <inkml:brushProperty name="height" value="0.07056" units="cm"/>
      <inkml:brushProperty name="color" value="#FFFF00"/>
    </inkml:brush>
  </inkml:definitions>
  <inkml:trace contextRef="#ctx0" brushRef="#br0">1 1 24575,'0'11'0,"0"1"0,0-6 0,0 1 0,0-2 0,0 0 0,0 0 0,0 0 0,0 0 0,0 0 0,0 0 0,0 0 0,0 0 0,0 0 0,0 0 0,0 0 0,0-1 0,0 4 0,0 0 0,0 3 0,0 0 0,0-3 0,0 2 0,0-5 0,0 3 0,0-3 0,0 0 0,0 0 0,0-2 0,0-1 0</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2-11T10:55:28.403"/>
    </inkml:context>
    <inkml:brush xml:id="br0">
      <inkml:brushProperty name="width" value="0.05" units="cm"/>
      <inkml:brushProperty name="height" value="0.05" units="cm"/>
      <inkml:brushProperty name="color" value="#E71224"/>
    </inkml:brush>
  </inkml:definitions>
  <inkml:trace contextRef="#ctx0" brushRef="#br0">1 496 24575,'59'0'0,"7"0"0,-8 0 0,1 0 0,7 0 0,-16 0 0,7 0 0,-18 0 0,-1 0 0,-9 0 0,-7 0 0,-1 0 0,-7 0 0,-1 0 0,1 0 0,-1 0 0,1 0 0,-1 0 0,1 0 0,-1 0 0,8 0 0,1-7 0,8-1 0,-1-7 0,1 1 0,-1-1 0,0 0 0,-6 7 0,4-5 0,-11 5 0,11 0 0,-11-4 0,4 11 0,-6-11 0,6 10 0,-4-10 0,4 5 0,1-1 0,-6-4 0,6 5 0,-1-7 0,-4 6 0,11-5 0,-11 5 0,11-6 0,-4 6 0,6-5 0,0 5 0,1-7 0,-1 0 0,1 1 0,-8-1 0,6 7 0,-13-4 0,12 4 0,-11-5 0,4 5 0,-6 2 0,-1 0 0,1 4 0,0-10 0,-1 11 0,1-5 0,-1 0 0,8 4 0,-6-4 0,6 0 0,-1 4 0,-4-4 0,11 0 0,-4 4 0,6-4 0,-7 0 0,6 4 0,-6-4 0,8 6 0,-1 0 0,1-6 0,-1 4 0,0-4 0,-6 6 0,4 0 0,-11 0 0,4 0 0,1 0 0,-6 0 0,6 0 0,-1 0 0,-4 0 0,4 0 0,1 0 0,1 0 0,0-7 0,6 6 0,-6-5 0,8 6 0,-1 0 0,1 0 0,-1 0 0,-7 0 0,6 0 0,-6 0 0,1 0 0,4 0 0,-11 0 0,4 0 0,-6 0 0,6 0 0,-4 0 0,4 0 0,-6 0 0,-1 0 0,1 0 0,0 0 0,-1 0 0,1 0 0,-1 0 0,1 0 0,6 0 0,3 0 0,-1 0 0,6 0 0,-6 0 0,7 0 0,-6 6 0,4-5 0,-11 12 0,11-12 0,-11 5 0,11-6 0,-11 6 0,4-4 0,1 4 0,1-6 0,0 0 0,6 6 0,-6-4 0,16 11 0,-7-11 0,7 12 0,-1-13 0,-5 12 0,13-11 0,-13 11 0,13-4 0,-13-1 0,-2 5 0,-2-11 0,-6 10 0,0-10 0,-1 10 0,-7-10 0,-1 4 0,8-6 0,28 0 0,-4 0 0,41 0 0,-15 8 0,10 9 0,7 3 0,-17 5 0,7-8 0,-10 0 0,-9 0 0,7 0 0,-16-1 0,6 0 0,-16-1 0,5-6 0,-13 4 0,5-11 0,-14 10 0,-3-10 0,1 4 0,-6-6 0,6 0 0,-8 0 0,1 0 0,-1 0 0,1 0 0,7 6 0,1-4 0,0 5 0,14-7 0,-12 0 0,14 0 0,-9 6 0,-6-4 0,4 4 0,-11-6 0,4 0 0,-6 0 0,-1 6 0,1-4 0,-1 4 0,1-6 0,-1 0 0,1 0 0,-1 0 0,1 0 0,0 0 0,-1 0 0,1 0 0,-1 0 0,1 0 0,-1 0 0,1 0 0,-1 0 0,1 0 0,-1 0 0,1 0 0,0 0 0,-1 0 0,1 0 0,6-7 0,-4 6 0,11-6 0,-4 7 0,6 0 0,-7 0 0,6 0 0,-13 0 0,6 0 0,-8 0 0,1 0 0,-1 0 0,1 0 0,0 0 0,-1 0 0,1 0 0,-1 0 0,1 0 0,-1 0 0,1 0 0,-1 0 0,1 0 0,-1 0 0,1 0 0,0 0 0,6 7 0,3-6 0,-1 12 0,6-12 0,-6 5 0,0 0 0,6-4 0,-13 10 0,6-11 0,-8 5 0,1-6 0,-7 6 0,5-4 0,-4 4 0,5-6 0,1 0 0,0 0 0,-1 6 0,1-5 0,-1 5 0,1-6 0,-1 7 0,1-6 0,-1 5 0,1 0 0,-1-4 0,1 4 0,0-6 0,-1 0 0,1 6 0,-1-5 0,1 5 0,-1 0 0,1-4 0,-1 4 0,1-6 0,-1 6 0,1-5 0,7 5 0,-6-6 0,6 0 0,-8 6 0,1-4 0,-1 4 0,1-6 0,-1 0 0,1 0 0,-1 0 0,1 0 0,-1 0 0,1 6 0,0-5 0,-1 5 0,1-6 0,-1 0 0,1 6 0,-1-4 0,1 4 0,-1-6 0,1 0 0,-1 0 0,1 0 0,0 0 0,-1 0 0,1 0 0,-1 0 0,1 0 0,-1 0 0,-5 6 0,-2 1 0,0 1 0,26-2 0,2 1 0,23 2 0,-9 14 0,-1-6 0,1 6 0,-1-7 0,-7-1 0,5 1 0,-13-1 0,5 0 0,-7 0 0,-1-7 0,0-1 0,1-7 0,7 0 0,-5 6 0,5-4 0,-7 4 0,-1-6 0,0 0 0,-6 0 0,4 0 0,-4 0 0,6 0 0,0 0 0,1 0 0,-1 0 0,1 0 0,7 0 0,3 0 0,7 0 0,1 0 0,-1 0 0,1 0 0,-1-7 0,-7-1 0,6-1 0,-15-4 0,6 5 0,-14-6 0,4-1 0,-11 8 0,11-6 0,-11 5 0,11-7 0,-4 1 0,6-1 0,0 1 0,1-7 0,-1 4 0,-6-4 0,4 0 0,-11 12 0,11-11 0,-12 13 0,6-7 0,-7 6 0,-1 2 0,-5 0 0,-2-1 0,0-7 0,1 1 0,7 5 0,-1-4 0,1 11 0,-1-12 0,1 6 0,0-1 0,-7 8 0,-1 8 0,-6 5 0,0-5 0,0-2 0</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2-11T10:55:39.166"/>
    </inkml:context>
    <inkml:brush xml:id="br0">
      <inkml:brushProperty name="width" value="0.05" units="cm"/>
      <inkml:brushProperty name="height" value="0.05" units="cm"/>
      <inkml:brushProperty name="color" value="#FFC114"/>
    </inkml:brush>
  </inkml:definitions>
  <inkml:trace contextRef="#ctx0" brushRef="#br0">4535 1 24575,'-29'0'0,"-3"14"0,-8 3 0,-5 14 0,13-1 0,-5 0 0,7-7 0,8 5 0,-6-12 0,12 5 0,-12 0 0,13-6 0,-6 6 0,7-1 0,1-4 0,-8 11 0,5-4 0,-12 0 0,12 4 0,-12-4 0,12 0 0,-12 4 0,13-11 0,-13 11 0,13-11 0,-5 4 0,-1-6 0,6 0 0,-13 0 0,6 1 0,-8-1 0,1 1 0,-1 0 0,1-7 0,-8-2 0,5 1 0,-13-5 0,5 4 0,-7-6 0,7 7 0,-5-6 0,13 6 0,-5-7 0,7 6 0,1-4 0,6 5 0,3-1 0,-1-5 0,6 11 0,-6-4 0,1-1 0,5 5 0,-13-4 0,13 6 0,-13 0 0,6 1 0,-8-1 0,1 1 0,-1 0 0,1-1 0,0-5 0,-1 4 0,1-5 0,-1 0 0,8 5 0,-6-5 0,13 5 0,-13-5 0,13 4 0,-5-10 0,-1 10 0,6-4 0,-6 6 0,0 0 0,6-6 0,-5 4 0,6-4 0,-7 6 0,-1 0 0,0 0 0,1-6 0,1 5 0,-3-5 0,1 6 0,-6 1 0,13-1 0,-13 0 0,6 0 0,0 0 0,-6 1 0,13-1 0,-13 0 0,13 0 0,-13 1 0,6-1 0,-1 0 0,-4 0 0,11 0 0,-4 0 0,6 0 0,-6 0 0,4-1 0,2 2 0,2-2 0,4 1 0,-12 0 0,4-1 0,-4 1 0,6 0 0,-6 0 0,4 0 0,-4 0 0,6-1 0,1 1 0,-1-1 0,0 1 0,1-1 0,-8 2 0,6-2 0,-6 1 0,7 7 0,1-6 0,-1 6 0,0-1 0,0-4 0,-1 11 0,2-11 0,-2 11 0,1-11 0,0 4 0,0 1 0,1-6 0,-2 13 0,1-13 0,0 6 0,1-8 0,-1 8 0,0-6 0,0 6 0,0-8 0,1 1 0,-1-1 0,7 1 0,-5-1 0,4-5 0,1 4 0,-5-5 0,4 7 0,-5 0 0,-1-1 0,7 1 0,-5-1 0,10 1 0,-10-7 0,10 5 0,-4-4 0,0-1 0,-8 6 0,-1-5 0,-13 13 0,6-6 0,-1 6 0,-4-6 0,4-1 0,1 0 0,1 0 0,8 0 0,-1-1 0,1 1 0,-1-1 0,1 1 0,-1-1 0,0 1 0,1 0 0,-1-1 0,1 1 0,-1-7 0,7 5 0,-5-10 0,10 10 0,-10-11 0,11 11 0,-11-10 0,10 10 0,-10-11 0,5 11 0,-1-4 0,-4-1 0,4 5 0,-5-4 0,-1 6 0,1-7 0,5 5 0,-4-10 0,5 10 0,-1-5 0,-4 1 0,11 4 0,-11-5 0,4 7 0,1-1 0,-5-5 0,4 4 0,-6-5 0,1 7 0,-1 0 0,7-1 0,-5 1 0,10-1 0,-10-5 0,11 4 0,-11-11 0,10 11 0,-10-10 0,11 10 0,-11-11 0,10 11 0,-10-10 0,5 4 0,-1 0 0,-4-5 0,4 5 0,1 0 0,-5-4 0,4 10 0,-5-4 0,-1-1 0,7 5 0,-5-10 0,4 10 0,1-5 0,-12 1 0,9-2 0,-10 0 0,6-5 0,1 11 0,-1-4 0,0-1 0,1-1 0,-1-6 0,7 6 0,-5-4 0,10 10 0,-4-5 0,6 7 0,-6-6 0,5 4 0,-11-11 0,10 11 0,-10-10 0,11 10 0,-11-11 0,10 11 0,-10-10 0,11 10 0,-11-11 0,10 11 0,-10-10 0,11 10 0,-12-5 0,6 1 0,-1 4 0,-4-11 0,11 11 0,-5-4 0,6 6 0,-6-7 0,4 5 0,-10-10 0,11 10 0,-11-5 0,4 1 0,1 4 0,-5-5 0,4 7 0,-5-1 0,-1 1 0,7-1 0,-6 1 0,6-6 0,-1 4 0,-4-5 0,5 7 0,-1-1 0,-4-5 0,11 4 0,-5-5 0,0 1 0,4 4 0,-4-11 0,6 5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2-11T04:54:28.679"/>
    </inkml:context>
    <inkml:brush xml:id="br0">
      <inkml:brushProperty name="width" value="0.12347" units="cm"/>
      <inkml:brushProperty name="height" value="0.12347" units="cm"/>
    </inkml:brush>
  </inkml:definitions>
  <inkml:trace contextRef="#ctx0" brushRef="#br0">0 1 24575,'11'0'0,"5"5"0,-4 1 0,10 5 0,-10-5 0,4 4 0,-6-9 0,1 9 0,-1-4 0,1-1 0,0 5 0,-1-4 0,1 4 0,5 1 0,-4 0 0,4 0 0,-5-5 0,5 4 0,-4-4 0,4 5 0,-6-5 0,1 3 0,-1-3 0,1 5 0,0-1 0,-1 1 0,1-1 0,-1 1 0,7 0 0,-5 0 0,4 0 0,-6-1 0,1 1 0,-1-5 0,1 3 0,0-3 0,-1 0 0,1-1 0,-5-1 0,3-3 0,-3 4 0,0 0 0,3-4 0,-3 4 0,5-5 0,-1 4 0,1-2 0,0 2 0,5 1 0,-4-3 0,4 3 0,-6-5 0,1 5 0,5-4 0,8 9 0,0-4 0,6 6 0,-7 0 0,0-1 0,0 1 0,0-1 0,-6-4 0,5-2 0,-5 0 0,6-4 0,0 9 0,0-8 0,0 8 0,0-9 0,0 9 0,-5-8 0,3 3 0,-9-1 0,4-2 0,-5 7 0,5-8 0,-4 9 0,4-9 0,0 9 0,-4-4 0,10 0 0,-10 3 0,9-2 0,-9-1 0,4 3 0,-5-7 0,0 7 0,-1-8 0,1 4 0,-1 0 0,1-4 0,0 8 0,-1-8 0,1 4 0,-1-5 0,1 0 0,0 5 0,-1-4 0,1 4 0,-1-1 0,1-2 0,0 7 0,-1-8 0,1 9 0,-1-5 0,1 1 0,0-1 0,-1-5 0,1 5 0,-1-4 0,1 4 0,-1-5 0,1 0 0,5 0 0,-4 0 0,4 4 0,0-2 0,-4 2 0,4-4 0,-5 5 0,0-4 0,5 4 0,-4-5 0,4 5 0,0-4 0,-4 3 0,9-4 0,-9 0 0,5 5 0,-7-4 0,1 4 0,-1-5 0,6 0 0,-5 5 0,5-4 0,-6 8 0,1-8 0,0 9 0,5-9 0,1 9 0,1-4 0,3 5 0,-9-5 0,10 4 0,-5-8 0,1 8 0,-2-9 0,0 9 0,-4-9 0,10 9 0,-11-9 0,6 9 0,-1-4 0,-4 0 0,4 4 0,-6-9 0,1 9 0,0-9 0,-1 4 0,-4-1 0,3-2 0,-3 7 0,5-8 0,-5 9 0,3-9 0,-3 8 0,5-8 0,-1 4 0,-4 0 0,4-4 0,-5 8 0,6-3 0,0 0 0,-1-1 0,-4 0 0,4-4 0,-5 3 0,1 1 0,4-4 0,-9 4 0,4-5 0</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2-11T10:55:42.072"/>
    </inkml:context>
    <inkml:brush xml:id="br0">
      <inkml:brushProperty name="width" value="0.05" units="cm"/>
      <inkml:brushProperty name="height" value="0.05" units="cm"/>
      <inkml:brushProperty name="color" value="#FFC114"/>
    </inkml:brush>
  </inkml:definitions>
  <inkml:trace contextRef="#ctx0" brushRef="#br0">3829 0 24575,'-16'48'0,"-6"-9"0,-2 7 0,-7-7 0,-1 9 0,8-9 0,-6 7 0,14-15 0,-14 15 0,13-15 0,-5 7 0,7-9 0,1-6 0,-1 4 0,2-11 0,5 4 0,-4-6 0,4-1 0,-6 8 0,0-6 0,6 6 0,-4-1 0,4-4 0,-6 11 0,-1-4 0,1-1 0,0 6 0,-7-6 0,11 0 0,-9 6 0,11-13 0,-6 6 0,6-8 0,-4 1 0,5-1 0,-1 1 0,-4 0 0,5-1 0,-1 1 0,-4-1 0,5 1 0,-7-1 0,1 1 0,-1-1 0,0 1 0,7-1 0,-5 1 0,4 0 0,-5-1 0,5 1 0,-4-1 0,5 1 0,-7-1 0,1 1 0,5-1 0,-4 1 0,11-1 0,-11 1 0,4 0 0,-6-7 0,7 5 0,-5-10 0,4 10 0,-5-11 0,-1 11 0,-6-4 0,4 6 0,-4 0 0,-1-6 0,6 4 0,-13-4 0,13-1 0,-6 6 0,8-6 0,-8 1 0,6 4 0,-6-5 0,8 1 0,-1-2 0,1 0 0,-1-4 0,-6 10 0,4-10 0,-4 10 0,6-10 0,1 4 0,-8 0 0,-1-4 0,-1 10 0,-4-10 0,-4 4 0,0-6 0,-15 0 0,15 7 0,-15-6 0,7 6 0,-1-7 0,-5 0 0,13 0 0,-13 0 0,13 0 0,-5 0 0,7 0 0,1 0 0,0 0 0,-1 0 0,1 0 0,6 0 0,-4 0 0,4 0 0,1 0 0,-6 0 0,6 0 0,0 0 0,1 0 0,1 0 0,4 0 0,-11 0 0,11 0 0,-11 0 0,4 0 0,-6 0 0,7 0 0,-6 0 0,6 0 0,-8 0 0,1 0 0,-1 0 0,1 0 0,7 0 0,-6 0 0,6 0 0,-8 0 0,1 0 0,-1 0 0,1-7 0,-8-1 0,5-7 0,-5-1 0,-1 1 0,7 0 0,-15 0 0,15 0 0,-7 0 0,1-1 0,5 2 0,-5-2 0,8 2 0,6 0 0,-4 5 0,11-3 0,-11 4 0,11 1 0,-4 0 0,6 1 0,1 5 0,-1-5 0,1 6 0,-1 0 0,0 0 0,1 0 0,-1 0 0,-6 0 0,4-6 0,-4 4 0,-1-4 0,-1 0 0,-7 4 0,-1-11 0,1 11 0,-1-11 0,-7 5 0,5-7 0,-5-1 0,8 2 0,-1 6 0,8-5 0,-6 12 0,13-12 0,-6 12 0,14-11 0,-5 10 0,4-4 0,1 6 0,1 0 0</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2-11T10:21:43.052"/>
    </inkml:context>
    <inkml:brush xml:id="br0">
      <inkml:brushProperty name="width" value="0.05" units="cm"/>
      <inkml:brushProperty name="height" value="0.05" units="cm"/>
      <inkml:brushProperty name="color" value="#E71224"/>
    </inkml:brush>
  </inkml:definitions>
  <inkml:trace contextRef="#ctx0" brushRef="#br0">0 326 24575,'10'0'0,"4"9"0,-3-2 0,9 8 0,-9-6 0,3-3 0,-4-2 0,-5 1 0,4-4 0,-4 3 0,5-4 0,-1 0 0,1 0 0,-1 0 0,1 0 0,0 0 0,-1 0 0,1 4 0,-1-3 0,1 4 0,0-5 0,-5 4 0,4-3 0,-4 3 0,5-4 0,-1 0 0,1 0 0,-1 0 0,1 0 0,0 0 0,-1 0 0,1 0 0,-1 0 0,1 0 0,0 0 0,-1 0 0,1 0 0,-1 0 0,1 0 0,0 0 0,-1 0 0,1 0 0,-1 0 0,1 0 0,0 0 0,-1 0 0,1 0 0,-1 0 0,1 0 0,0 0 0,-1 0 0,-3-4 0,2 3 0,-2-3 0,-1-1 0,3 4 0,-2-3 0,-1 0 0,4 3 0,-4-4 0,5 1 0,-1 3 0,1-8 0,4 8 0,-3-7 0,9 7 0,-9-8 0,8 8 0,-8-3 0,4 4 0,-6-4 0,1 3 0,0-4 0,-1 5 0,1 0 0,-5-4 0,4 3 0,-4-8 0,5 8 0,-1-7 0,1 7 0,-1-8 0,1 8 0,0-3 0,-1 4 0,-3-4 0,2 3 0,-2-4 0,3 5 0,1 0 0,-5-4 0,4 3 0,-4-3 0,5 4 0,-1-5 0,1 4 0,-1-3 0,1 0 0,0 3 0,-1-4 0,1 5 0,-1-4 0,1 3 0,0-3 0,-1 0 0,1 3 0,-1-4 0,-3 1 0,2 3 0,-2-3 0,3 4 0,1 0 0,-1-5 0,1 4 0,0-3 0,-1 0 0,1 3 0,0-4 0,-1 5 0,1-4 0,-1 3 0,1-3 0,0 4 0,-5-4 0,3 2 0,-2-2 0,3 4 0,1-4 0,0 3 0,-1-3 0,6-1 0,-4 4 0,3-4 0,-4 5 0,-1 0 0,1 0 0,-5-4 0,4 3 0,-4-3 0,5 4 0,0 0 0,-1 0 0,1 0 0,-1 0 0,1 0 0,0 0 0,-5-5 0,3 4 0,-2-3 0,3 4 0,1 0 0,0 0 0,-1 0 0,1-4 0,-1 3 0,1-4 0,0 5 0,-1-4 0,1 3 0,-1-3 0,1 4 0,0 0 0,-1-5 0,1 4 0,0-3 0,-1 0 0,1 3 0,-1-3 0,1-1 0,0 4 0,-1-3 0,1 4 0,-1-4 0,1 3 0,0-4 0,-1 1 0,1 3 0,-1-3 0,1 4 0,0-5 0,-1 4 0,1-3 0,-1 0 0,1 3 0,0-4 0,-1 1 0,1 3 0,-1-3 0,1 4 0,-5-4 0,4 3 0,-4-4 0,5 5 0,0-4 0,-1 3 0,1-3 0,-1 4 0,1-5 0,0 4 0,-1-3 0,6 4 0,-4 0 0,3 0 0,1-5 0,-4 4 0,3-3 0,-4 4 0,0 0 0,-1 0 0,1 0 0,-1 0 0,1 0 0,0 0 0,-1 0 0,1 0 0,-1 0 0,-3-5 0,2 4 0,-2-3 0,3 4 0,1 0 0,-1 0 0,1 0 0,0 0 0,-1 0 0,1 0 0,-1 0 0,1 0 0,0 0 0,-1 0 0,1 0 0,0 0 0,-1 0 0,1 0 0,-1 0 0,1 0 0,0 0 0,-1 0 0,1 0 0,-1 0 0,1 0 0,0 0 0,-1 0 0,1 0 0,-1 0 0,1 0 0,0 0 0,-1 0 0,1 0 0,-1 0 0,1 0 0,0 0 0,-1 0 0,1 0 0,-1 0 0,1 0 0,0 0 0,-1 0 0,1 0 0,0 0 0,-5 4 0,3-3 0,-2 4 0,3-5 0,1 4 0,0-3 0,-1 3 0,1-4 0,-1 0 0,1 0 0,0 0 0,4 0 0,-3 0 0,9 5 0,-9-4 0,8 8 0,-8-8 0,4 4 0,-6-5 0,1 0 0,-1 0 0,1 0 0,0 0 0,-5 4 0,4-3 0,-4 4 0,4-5 0,1 0 0,0 0 0,-1 0 0,1 0 0,-1 4 0,1-3 0,0 3 0,-1-4 0,1 5 0,0-4 0,-1 3 0,1-4 0,-1 4 0,1-3 0,0 4 0,-1-5 0,-3 4 0,2-3 0,-3 3 0,5 0 0,0-3 0,-1 8 0,1-8 0,-1 3 0,1 1 0,0-4 0,-1 3 0,1-4 0,-1 0 0,-3 4 0,2-3 0,-2 4 0,3-1 0,1-3 0,0 3 0,-1 0 0,1-2 0,-1 2 0,1 0 0,0-3 0,-1 3 0,-4 1 0,4-4 0,-4 3 0,5 0 0,0-3 0,-1 4 0,1-1 0,-1-3 0,1 3 0,0-4 0,-1 0 0,-3 4 0,2-2 0,-3 2 0,5-4 0,0 0 0,-1 4 0,1-3 0,-1 3 0,1-4 0,0 5 0,-1-4 0,1 3 0,0-4 0,-5 4 0,3-3 0,-2 4 0,3-1 0,1-3 0,0 3 0,-1-4 0,1 0 0,-1 5 0,1-4 0,0 3 0,-1-4 0,-3 4 0,2-3 0,-3 3 0,5-4 0,0 5 0,-1-4 0,1 3 0,-1 0 0,1-3 0,0 4 0,-1-5 0,-3 4 0,2-3 0,-2 3 0,3-4 0,1 5 0,-1-4 0,1 3 0,0-4 0,-1 0 0,-4 4 0,4-3 0,-4 3 0,5-4 0,0 0 0,-5 5 0,3-4 0,-2 3 0,3-4 0,1 0 0,0 0 0,-1 0 0,1 4 0,-1-3 0,1 4 0,0-5 0,-1 0 0,1 0 0,-1 0 0,1 0 0,0 0 0,-1 0 0,1 0 0,0 0 0,-1 0 0,1 0 0,-1 0 0,1 0 0,0 0 0,-1 0 0,1 0 0,-1 0 0,1 0 0,0 0 0,-1 0 0,1 0 0,-1 0 0,1 0 0,0 0 0,-1 0 0,1 0 0,-1 0 0,1 0 0,0 0 0,-1 0 0,1 0 0,0 0 0,-1 0 0,-4-5 0,4 4 0,-4-3 0,5 4 0,-5-4 0,4 3 0,-4-4 0,5 1 0,-1 3 0,1-3 0,0 4 0,-5-4 0,3 3 0,-6-4 0,2 5 0</inkml:trace>
</inkml:ink>
</file>

<file path=ppt/ink/ink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2-11T10:21:43.053"/>
    </inkml:context>
    <inkml:brush xml:id="br0">
      <inkml:brushProperty name="width" value="0.05" units="cm"/>
      <inkml:brushProperty name="height" value="0.05" units="cm"/>
      <inkml:brushProperty name="color" value="#E71224"/>
    </inkml:brush>
  </inkml:definitions>
  <inkml:trace contextRef="#ctx0" brushRef="#br0">1 0 24575,'0'0'0</inkml:trace>
</inkml:ink>
</file>

<file path=ppt/ink/ink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2-11T10:21:43.054"/>
    </inkml:context>
    <inkml:brush xml:id="br0">
      <inkml:brushProperty name="width" value="0.05" units="cm"/>
      <inkml:brushProperty name="height" value="0.05" units="cm"/>
      <inkml:brushProperty name="color" value="#E71224"/>
    </inkml:brush>
  </inkml:definitions>
  <inkml:trace contextRef="#ctx0" brushRef="#br0">1 1 24575,'11'0'0,"2"0"0,-5 0 0,2 0 0,-3 0 0,-1 0 0,1 0 0,0 0 0,-1 0 0,1 0 0,0 0 0,3 3 0,-3 1 0,7 0 0,-6 2 0,2-6 0,-4 3 0,1-3 0,0 0 0,-1 3 0,1-2 0,0 2 0,-1-3 0,1 0 0,0 0 0,-1 0 0,-2 3 0,2-2 0,-2 2 0,2-3 0,1 3 0,0-3 0,-1 3 0,1 0 0,0-2 0,-1 2 0,1 0 0,0-2 0,-1 2 0,-2 0 0,2-3 0,-2 3 0,2-3 0,1 0 0,0 0 0,-1 3 0,1 1 0,0 0 0,-1-1 0,1-3 0,0 3 0,-1-3 0,1 3 0,0-3 0,-1 0 0,1 3 0,0-2 0,-1 2 0,1 0 0,0-2 0,-1 2 0,1-3 0,0 0 0,-4 3 0,3-3 0,-2 3 0,3-3 0,-1 0 0,-2 3 0,2-2 0,-2 2 0,2-3 0,1 0 0,-3 3 0,1-2 0,-1 2 0,3-3 0,0 0 0,-1 0 0,1 0 0,-3 3 0,1-3 0,-1 3 0,3-3 0,0 0 0,-1 0 0,1 0 0,-3 3 0,1-2 0,-1 2 0,3-3 0,-1 3 0,1-2 0,0 2 0,-1 0 0,1-3 0,0 3 0,-1-3 0,-2 3 0,2-2 0,-2 2 0,2-3 0,1 0 0,-3 3 0,-1 1 0,-3 2 0,0-2 0,0-1 0</inkml:trace>
</inkml:ink>
</file>

<file path=ppt/ink/ink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2-11T10:21:43.055"/>
    </inkml:context>
    <inkml:brush xml:id="br0">
      <inkml:brushProperty name="width" value="0.07056" units="cm"/>
      <inkml:brushProperty name="height" value="0.07056" units="cm"/>
      <inkml:brushProperty name="color" value="#FFFF00"/>
    </inkml:brush>
  </inkml:definitions>
  <inkml:trace contextRef="#ctx0" brushRef="#br0">876 1 24575,'-20'0'0,"3"2"0,0 1 0,6 5 0,-3-2 0,4 2 0,-1-3 0,3 0 0,0-2 0,3 2 0,0-5 0,0 2 0,3 1 0,-3-3 0,2 2 0,-2 1 0,0-3 0,1 5 0,-1-3 0,0 1 0,0 1 0,0-3 0,0 3 0,0-1 0,0 0 0,2 1 0,-1-3 0,3 3 0,-3-3 0,3 3 0,-3-3 0,1 3 0,-2-3 0,2 3 0,-1-3 0,1 3 0,-2-3 0,0 1 0,3 0 0,-3-1 0,2 1 0,-1 0 0,-1-1 0,0 1 0,0 0 0,0-2 0,0 5 0,0-5 0,-3 5 0,3-4 0,-3 3 0,3-3 0,0 3 0,0-3 0,3 3 0,-3-3 0,5 3 0,-5-3 0,3 3 0,-3-3 0,2 3 0,-2-4 0,3 5 0,-3-5 0,2 5 0,-1-5 0,1 5 0,-2-5 0,0 3 0,0-1 0,0 0 0,0 1 0,0 2 0,0-5 0,2 5 0,-1-5 0,1 4 0,-2-3 0,0 3 0,0-3 0,0 3 0,1-1 0,-1 0 0,0 1 0,0-1 0,-3 2 0,3-2 0,-3 2 0,3-5 0,2 4 0,-1-3 0,1 1 0,0 0 0,-1-1 0,1 1 0,1 0 0,-5-1 0,3 3 0,-3-1 0,-1 2 0,0 0 0,-3 1 0,1-1 0,1 0 0,-1-2 0,2 2 0,0-2 0,-2 2 0,4-2 0,-1 1 0,2-1 0,0 0 0,-3 1 0,3-1 0,-3 0 0,3 2 0,0-5 0,0 5 0,-2-5 0,1 4 0,-1-1 0,2 2 0,0-2 0,0 1 0,0-1 0,0 0 0,0 1 0,0-3 0,0 3 0,0-3 0,2 3 0,-1-3 0,1 3 0,-2-3 0,0 1 0,3 0 0,-3-1 0,3 3 0,-3-1 0,0-1 0,0 1 0,0-1 0,0 1 0,0-1 0,0 3 0,0-5 0,2 5 0,-1-5 0,1 2 0,-2 1 0,0-3 0,2 5 0,-1-5 0,1 5 0,-2-5 0,3 4 0,-3-3 0,2 1 0,1 0 0,-3-1 0,3 3 0,-3-3 0,2 3 0,-2-3 0,5 3 0,-5-3 0,3 3 0,-3-3 0,2 3 0,-1-3 0,3 3 0,-3-3 0,3 3 0,1-3 0,1 1 0,1-2 0</inkml:trace>
</inkml:ink>
</file>

<file path=ppt/ink/ink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2-11T10:21:43.056"/>
    </inkml:context>
    <inkml:brush xml:id="br0">
      <inkml:brushProperty name="width" value="0.07056" units="cm"/>
      <inkml:brushProperty name="height" value="0.07056" units="cm"/>
      <inkml:brushProperty name="color" value="#FFFF00"/>
    </inkml:brush>
  </inkml:definitions>
  <inkml:trace contextRef="#ctx0" brushRef="#br0">498 0 24575,'-13'0'0,"-2"6"0,-2 0 0,-1 6 0,-3 3 0,6-3 0,-6 3 0,9-4 0,-4 1 0,4-4 0,-1 3 0,4-6 0,-1 5 0,5-4 0,-5 2 0,4-3 0,-1 0 0,2 0 0,0 0 0,0 0 0,0-3 0,2 3 0,-1-5 0,1 5 0,-2-5 0,0 5 0,0-3 0,0 3 0,0 0 0,0-2 0,2 1 0,-1-3 0,3 3 0,-3-3 0,1 3 0,-2-1 0,0 2 0,0 0 0,1 0 0,-1-2 0,2 1 0,-2-3 0,5 3 0,-5-3 0,3 3 0,-1-1 0,-1 0 0,1 1 0,-2-1 0,0 2 0,0-3 0,2 3 0,-1-5 0,1 5 0,-2-5 0,0 5 0,0-3 0,0 1 0,0-1 0,3 1 0,-3-3 0,5 4 0,-5-3 0,5 3 0,-5-3 0,5 3 0,-5-3 0,3 3 0,-3-3 0,2 3 0,-1-3 0,1 3 0,-2-3 0,0 3 0,0-1 0,0 0 0,2 1 0,-1-3 0,1 1 0,0 0 0,-1-1 0,1 3 0,-2-3 0,3 3 0,-3-4 0,5 5 0,-5-5 0,5 5 0,-5-5 0,5 5 0,-3-5 0,3 3 0</inkml:trace>
</inkml:ink>
</file>

<file path=ppt/ink/ink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2-11T10:21:43.057"/>
    </inkml:context>
    <inkml:brush xml:id="br0">
      <inkml:brushProperty name="width" value="0.07056" units="cm"/>
      <inkml:brushProperty name="height" value="0.07056" units="cm"/>
      <inkml:brushProperty name="color" value="#FFFF00"/>
    </inkml:brush>
  </inkml:definitions>
  <inkml:trace contextRef="#ctx0" brushRef="#br0">25 0 24575,'-2'8'0,"1"2"0,-3-4 0,3 2 0,-3-4 0,3 1 0,-3 0 0,3 0 0,-1 0 0,2 0 0,-2-2 0,1 1 0,-1-3 0,2 1 0</inkml:trace>
</inkml:ink>
</file>

<file path=ppt/ink/ink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2-11T10:21:43.058"/>
    </inkml:context>
    <inkml:brush xml:id="br0">
      <inkml:brushProperty name="width" value="0.07056" units="cm"/>
      <inkml:brushProperty name="height" value="0.07056" units="cm"/>
      <inkml:brushProperty name="color" value="#FFFF00"/>
    </inkml:brush>
  </inkml:definitions>
  <inkml:trace contextRef="#ctx0" brushRef="#br0">78 0 24575,'0'17'0,"-3"2"0,0-7 0,-2 4 0,-1-4 0,1 6 0,-1-8 0,3 5 0,-1-10 0,4 3 0,-3-3 0,1 0 0,2 0 0,-3-1 0,3 1 0,-2 0 0,2 0 0,-3 0 0,1 0 0,2 0 0,-3 0 0,1 0 0,2 0 0,-2 0 0,-1-2 0,3 1 0,-2-1 0,2 2 0,-3 0 0,3 0 0,-2 0 0,-1 0 0,3 0 0,-2 0 0,2-1 0,0 1 0,-3 0 0,3 0 0,-2 0 0,2-2 0,0-1 0</inkml:trace>
</inkml:ink>
</file>

<file path=ppt/ink/ink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2-11T10:21:43.059"/>
    </inkml:context>
    <inkml:brush xml:id="br0">
      <inkml:brushProperty name="width" value="0.07056" units="cm"/>
      <inkml:brushProperty name="height" value="0.07056" units="cm"/>
      <inkml:brushProperty name="color" value="#FFFF00"/>
    </inkml:brush>
  </inkml:definitions>
  <inkml:trace contextRef="#ctx0" brushRef="#br0">1 1 24575,'0'11'0,"0"1"0,0-6 0,0 1 0,0-2 0,0 0 0,0 0 0,0 0 0,0 0 0,0 0 0,0 0 0,0 0 0,0 0 0,0 0 0,0 0 0,0 0 0,0-1 0,0 4 0,0 0 0,0 3 0,0 0 0,0-3 0,0 2 0,0-5 0,0 3 0,0-3 0,0 0 0,0 0 0,0-2 0,0-1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2-11T04:54:36.689"/>
    </inkml:context>
    <inkml:brush xml:id="br0">
      <inkml:brushProperty name="width" value="0.12347" units="cm"/>
      <inkml:brushProperty name="height" value="0.12347" units="cm"/>
    </inkml:brush>
  </inkml:definitions>
  <inkml:trace contextRef="#ctx0" brushRef="#br0">0 1 24575,'23'0'0,"-4"5"0,10 6 0,-6 2 0,0 4 0,0-6 0,-5 0 0,-2 0 0,-6 0 0,1-5 0,-1 3 0,1-3 0,0 5 0,5 0 0,-4-1 0,9 7 0,-3-5 0,5 10 0,0-4 0,-5 5 0,-2-6 0,0 0 0,-3-1 0,3-4 0,-5 10 0,0-5 0,1 6 0,-1-5 0,0 4 0,0-10 0,0 4 0,0-6 0,-5 1 0,3-1 0,-8 1 0,9 0 0,-5-1 0,6 1 0,0 5 0,0-4 0,1 16 0,-2-15 0,3 22 0,-3-22 0,2 15 0,-1-16 0,0 4 0,-1-5 0,-4-1 0,-1 1 0,0-5 0,1-2 0,4-4 0,1 0 0,-1 0 0,1 5 0,0 1 0,-1 0 0,1 3 0,-1-7 0,1 7 0,0-8 0,-1 9 0,1-9 0,-1 8 0,1-8 0,-1 9 0,1-9 0,0 8 0,-1-3 0,1 0 0,-1 4 0,1-5 0,0 6 0,-1 0 0,1-1 0,-1 1 0,1-1 0,0 1 0,-1-5 0,1 3 0,-1-8 0,-4 9 0,4-4 0,-9 4 0,8 1 0,-3 0 0,5-1 0,-1 1 0,1-1 0,0 6 0,0-4 0,0 10 0,0-10 0,0 4 0,-1-5 0,1 4 0,-1-3 0,-4 3 0,4-4 0,11 30 0,-7-23 0,13 29 0,-16-30 0,0 1 0,0-2 0,0-5 0,-1-1 0,-4 1 0,3-1 0,-7 1 0,7 0 0,-3-1 0,4 1 0,1-1 0,0 1 0,-1 0 0,-4-1 0,4 1 0,-5-1 0,1 1 0,4-5 0,-9 3 0,8-3 0,-3 5 0,0-1 0,4 1 0,-5-1 0,6 1 0,0 0 0,0 5 0,0 1 0,0 1 0,0 3 0,0-9 0,-5 4 0,4-5 0,-5 0 0,1-1 0,4 1 0,-9 5 0,8-4 0,-7 9 0,7-9 0,-3 10 0,0-10 0,-1 4 0,0-5 0,-4-1 0,4 1 0,-5-1 0,0 1 0,5 0 0,-4-1 0,8 1 0,-8-1 0,9 7 0,-8 0 0,7 1 0,-2 3 0,-1-3 0,3-1 0,-7-1 0,2 0 0,1-4 0,-4 4 0,4-5 0,-5 0 0,5-1 0,-4 1 0,8-1 0,-8 1 0,9 5 0,-3 2 0,-1-1 0,4 5 0,-3-5 0,-1 1 0,4-2 0,-9-6 0,8 1 0,-7-1 0,2 1 0,-4 0 0,5-5 0,-4 3 0,4-3 0,0 4 0,0 1 0,6 0 0,0 5 0,-5-4 0,4 4 0,-4-6 0,4 1 0,-4 0 0,-1-1 0,0 1 0,-4-1 0,3 1 0,1 0 0,-4-1 0,9 1 0,-4-1 0,0 1 0,3 5 0,-7-4 0,8 10 0,-4-10 0,0 4 0,4-6 0,-9 1 0,3-1 0,1 1 0,-4 0 0,9-1 0,-9 1 0,4-1 0,-1 1 0,-2 0 0,2-1 0,-4 6 0,0 2 0,0 5 0,0-6 0,0 5 0,5-5 0,1 1 0,6 3 0,-6-3 0,4 5 0,-4 0 0,1 0 0,3 0 0,-4 0 0,1 0 0,2-6 0,-2 5 0,-1-10 0,4 4 0,-9-5 0,3-1 0,1 1 0,-4-1 0,9 1 0,-9 5 0,8-4 0,-7 10 0,7-10 0,-3 4 0,0 0 0,-2-4 0,1 4 0,-4-5 0,4-1 0,-5 1 0,5-5 0,-4 3 0,8-3 0,-7 5 0,7-1 0,-8 1 0,9-1 0,-4 6 0,5 2 0,-5-1 0,5 5 0,-10-10 0,9 4 0,-9-5 0,8-1 0,-8 1 0,4-1 0,0 1 0,-4 0 0,9 5 0,-4-4 0,5 9 0,-5-9 0,4 4 0,-9-5 0,9 0 0,-9-1 0,8 1 0,-8-1 0,9 1 0,-9 0 0,8-1 0,-3 1 0,5-1 0,-1 1 0,1 5 0,-5-4 0,4 4 0,-9-5 0,9-1 0,-4 1 0,0-1 0,3 1 0,-3 0 0,4-1 0,-4 1 0,4-1 0,-4 7 0,5 0 0,1 6 0,-1 0 0,0-6 0,0 0 0,0-7 0,-5 1 0,-2-1 0,1-4 0,-4 4 0,4-4 0,0-1 0,-4 5 0,8-4 0,-2 10 0,4 1 0,0 6 0,1 0 0,-1 0 0,0-5 0,1 3 0,-2-9 0,1 4 0,-5-5 0,-1 0 0,0-1 0,-4 1 0,8-1 0,-8 1 0,9-5 0,-9 3 0,8-3 0,-7 5 0,7-1 0,-3 1 0,0 0 0,3-1 0,-8 1 0,9-1 0,-4 1 0,0 0 0,3-1 0,-3 1 0,4-1 0,1 6 0,0-4 0,1 10 0,-1-4 0,0 5 0,1 0 0,-1-6 0,0-1 0,-1-5 0,1-1 0,0 1 0,-1-1 0,1 1 0,-1 0 0,1-1 0,0 6 0,0-4 0,0 4 0,-1-5 0,1 0 0,-1-1 0,1 1 0,0-1 0,-1-4 0,1 4 0,-1-9 0,1 8 0,0-8 0,-6 9 0,5-9 0,-4 8 0,4-7 0,-4 7 0,4-8 0,-5 9 0,6-9 0,0 8 0,-1-3 0,1 0 0,-1 3 0,1-7 0,0 2 0,-1 1 0,1 1 0,-1 0 0,1 3 0,0-8 0,-6 9 0,5-9 0,-4 4 0,0-1 0,3-2 0,-8 7 0,9-8 0,-4 9 0,4-9 0,1 8 0,-1-8 0,1 4 0,-5 0 0,3-4 0,-3 8 0,5-3 0,-1 5 0,1-5 0,-5 3 0,3-8 0,-3 9 0,5-4 0,-1 0 0,1 3 0,-1-3 0,-4 4 0,4-4 0,-9 4 0,8-9 0,-7 8 0,7-8 0,-8 9 0,9-4 0,-9 4 0,8 1 0,-3 0 0,0-1 0,3 1 0,-8-1 0,9-4 0,-9 4 0,8-4 0,-7 4 0,7 1 0,-8-1 0,9 1 0,-4-1 0,4 1 0,1 0 0,0 5 0,-1-4 0,1 4 0,0 0 0,1 1 0,-1 1 0,-5-2 0,3-5 0,-3-1 0,0 1 0,-1-1 0,0 1 0,-4 0 0,8-6 0,-8 5 0,9-4 0,-4 4 0,4 1 0,-4 0 0,3-1 0,-7 1 0,7-1 0,-8 1 0,4 0 0,0-6 0,6 5 0,7-3 0,-1 9 0,5-3 0,-4 9 0,0-4 0,4-1 0,-5 5 0,1-9 0,-2 3 0,0-5 0,-4-1 0,10 2 0,-10-2 0,4 7 0,0-5 0,-3 10 0,9-9 0,-10 3 0,4-5 0,-5 0 0,0-1 0,-1 1 0,1-1 0,-1 1 0,1 0 0,0-1 0,-1-4 0,1 3 0,-1-3 0,1 5 0,0 0 0,-1-1 0,1 1 0,-1-5 0,1 3 0,0-8 0,-6 9 0,5-5 0,-4 6 0,4 0 0,1-1 0,-1 1 0,1-1 0,0 1 0,-1 0 0,1-1 0,-1 1 0,1-1 0,0 1 0,-1 0 0,1-1 0,-1 1 0,-4-1 0,4 1 0,-4-5 0,4 3 0,1-3 0,-1 0 0,-4 3 0,4-7 0,-9 7 0,8-8 0,-8 9 0,9-9 0,-4 8 0,4-3 0,1 0 0,0 3 0,-1-3 0,1 0 0,-5 4 0,3-9 0,-3 8 0,4-8 0,1 4 0,0-5 0,-5 5 0,3-4 0,-3 4 0,4-1 0,1-2 0,0 2 0,-1-4 0,-4 5 0,4-4 0,-5 4 0,1 0 0,-1-4 0,-5 3 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2-11T04:55:31.338"/>
    </inkml:context>
    <inkml:brush xml:id="br0">
      <inkml:brushProperty name="width" value="0.1" units="cm"/>
      <inkml:brushProperty name="height" value="0.1" units="cm"/>
      <inkml:brushProperty name="color" value="#FFFF00"/>
    </inkml:brush>
  </inkml:definitions>
  <inkml:trace contextRef="#ctx0" brushRef="#br0">1 442 24575,'0'-22'0,"0"3"0,5-11 0,1 7 0,6 0 0,-1 6 0,0 1 0,-1 5 0,1 1 0,0-6 0,-5 4 0,4-10 0,-4 10 0,6-10 0,-2 10 0,-3-4 0,2 6 0,-8-1 0,4 1 0,0 4 0,-4-4 0,3 4 0,1 0 0,-4-3 0,9 3 0,-4-4 0,4-1 0,-4 0 0,4 1 0,-5-1 0,6 1 0,0-1 0,-1 5 0,1 1 0,-1 5 0,1 0 0,0 0 0,-1 0 0,1 0 0,-1 0 0,-4 0 0,-1 0 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2-11T04:55:34.602"/>
    </inkml:context>
    <inkml:brush xml:id="br0">
      <inkml:brushProperty name="width" value="0.1" units="cm"/>
      <inkml:brushProperty name="height" value="0.1" units="cm"/>
      <inkml:brushProperty name="color" value="#FFFF00"/>
    </inkml:brush>
  </inkml:definitions>
  <inkml:trace contextRef="#ctx0" brushRef="#br0">1 1001 24575,'16'-16'0,"-4"4"0,4-4 0,-5 5 0,-1 1 0,1-1 0,-1 0 0,1 1 0,0 4 0,-1-3 0,1 3 0,-1 0 0,1-4 0,0 9 0,-1-4 0,-4 1 0,4 3 0,-9-9 0,8 9 0,-3-8 0,5 7 0,-1-7 0,1 8 0,-1-9 0,1 5 0,0-1 0,-1-4 0,1 9 0,-1-4 0,1 5 0,0 0 0,0-10 0,-1 8 0,1-9 0,0 11 0,-1 0 0,1 0 0,-5-4 0,3 2 0,-3-7 0,5 3 0,-1 0 0,1-3 0,0 3 0,5-5 0,-4 0 0,4 5 0,-6-3 0,1 7 0,-5-7 0,-1-2 0,5-7 0,3-5 0,4 6 0,5-5 0,-10 10 0,9-10 0,-3 10 0,0-10 0,-2 10 0,-5-4 0,-1 5 0,1 1 0,0-1 0,-1 5 0,1-3 0,-1 3 0,6-5 0,2 0 0,0-6 0,3 4 0,-3-3 0,5-1 0,-5 5 0,-2-4 0,0 5 0,-4 0 0,4 0 0,-5 5 0,-1-3 0,1 8 0,0-9 0,-1 9 0,-4-8 0,3 3 0,-3 0 0,5-4 0,-1 4 0,1 1 0,0-5 0,0-1 0,-1-1 0,1-4 0,0 10 0,0-4 0,-1 5 0,1-1 0,-1-4 0,1 4 0,-1-4 0,1 4 0,0-4 0,-5 5 0,3-6 0,-3 5 0,4-3 0,1 3 0,0 0 0,-1-4 0,1 5 0,-1-1 0,-4-4 0,4 9 0,-4-4 0,-1 1 0,5 3 0,-4-4 0,4 0 0,1 4 0,-5-4 0,-1 5 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2-11T04:55:38.011"/>
    </inkml:context>
    <inkml:brush xml:id="br0">
      <inkml:brushProperty name="width" value="0.1" units="cm"/>
      <inkml:brushProperty name="height" value="0.1" units="cm"/>
      <inkml:brushProperty name="color" value="#FFFF00"/>
    </inkml:brush>
  </inkml:definitions>
  <inkml:trace contextRef="#ctx0" brushRef="#br0">1 1370 24575,'29'-5'0,"2"-2"0,6-11 0,1 4 0,-8-9 0,6 10 0,-11-9 0,4 9 0,-12-3 0,5 4 0,-10 2 0,4 3 0,-5-2 0,-1 3 0,1 0 0,-5-3 0,3 7 0,-8-7 0,9 8 0,-4-9 0,4 5 0,1-6 0,-1 0 0,1 1 0,0-1 0,-1 5 0,1-3 0,-1 3 0,1-5 0,0 6 0,-1-5 0,1 9 0,-1-9 0,1 9 0,0-8 0,-6 3 0,5-5 0,-4 6 0,4-5 0,1 4 0,0 0 0,-1 2 0,-4-1 0,3 4 0,-3-9 0,5 9 0,-1-8 0,1 8 0,0-9 0,-1 9 0,1-8 0,-1 7 0,1-7 0,0 8 0,-1-4 0,1 0 0,-1 4 0,1-4 0,0 1 0,-1 3 0,1-9 0,-1 4 0,6 0 0,-4-3 0,10 8 0,-4-9 0,5 4 0,0-1 0,0-3 0,0 4 0,-6-1 0,5-3 0,-10 9 0,4-9 0,-6 9 0,11-9 0,-8 4 0,8 0 0,-10-4 0,5 9 0,-4-8 0,9 2 0,-9-3 0,10 3 0,-5-2 0,1 3 0,-2-5 0,-5 5 0,-1-4 0,1 9 0,-1-8 0,1 8 0,0-4 0,-6 0 0,5 4 0,-4-8 0,4 7 0,1-7 0,0 8 0,-6-9 0,5 9 0,-4-8 0,4 8 0,1-9 0,-1 9 0,1-8 0,0 3 0,-1 0 0,-4-4 0,4 9 0,-5-8 0,6 8 0,0-9 0,-1 4 0,1-4 0,-1-1 0,1 1 0,5-1 0,-4 0 0,10-6 0,-10 10 0,4-8 0,-6 9 0,1 0 0,0-3 0,-1 8 0,-4-9 0,3 4 0,-3 1 0,5-5 0,0 4 0,-1-4 0,1-1 0,5-5 0,1 4 0,1-5 0,3 6 0,-8-5 0,8 3 0,-8-3 0,8 4 0,-9 2 0,5-1 0,-7 0 0,1 5 0,-1-3 0,1 8 0,-1-9 0,1 9 0,0-8 0,-1 3 0,1 0 0,-1-4 0,1 5 0,0-6 0,-1 0 0,1 6 0,0-10 0,0 12 0,0-12 0,-1 9 0,1-4 0,-1-1 0,1 0 0,-1 1 0,1-1 0,0 1 0,-1 4 0,1-4 0,-1 4 0,1 1 0,0 0 0,-1 0 0,1 4 0,-1-4 0,1 1 0,0 2 0,-1-2 0,-4-1 0,3 4 0,-3-4 0,5 5 0,-5 0 0,-1 0 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2-11T04:55:23.940"/>
    </inkml:context>
    <inkml:brush xml:id="br0">
      <inkml:brushProperty name="width" value="0.12347" units="cm"/>
      <inkml:brushProperty name="height" value="0.12347" units="cm"/>
      <inkml:brushProperty name="color" value="#FF0000"/>
    </inkml:brush>
  </inkml:definitions>
  <inkml:trace contextRef="#ctx0" brushRef="#br0">1 0 24575,'22'0'0,"-4"0"0,3 0 0,-9 5 0,9 1 0,-9 5 0,4 0 0,-5 0 0,0 5 0,-1-4 0,1 4 0,-1-5 0,1 0 0,-1-1 0,-4 1 0,4-5 0,-9 3 0,3-3 0,1 0 0,-4 4 0,9-4 0,-5 4 0,6 1 0,-1 0 0,1-1 0,-1 1 0,1 0 0,-1-6 0,1 5 0,-1-9 0,1 4 0,-5 0 0,3 1 0,-8 4 0,8 1 0,-7 0 0,7-6 0,-8 5 0,8-4 0,-3 0 0,0 3 0,-1-3 0,-5 5 0,4-5 0,-2 3 0,2-3 0,1 5 0,-4-1 0,8 1 0,-8 0 0,9-1 0,-9 1 0,8-5 0,-8 3 0,4-3 0,0 5 0,-4 0 0,4-1 0,-1 1 0,-3 0 0,4-1 0,0 1 0,-4 0 0,4-1 0,-1-4 0,-3 4 0,4-4 0,0 4 0,1 1 0,-1 0 0,5 5 0,-4-4 0,5 4 0,-5 0 0,3-4 0,-8 4 0,4-5 0,0-5 0,-4 3 0,8-3 0,-8 5 0,8 0 0,-2 5 0,-1-4 0,4 10 0,-9-10 0,9 4 0,-9-5 0,4-1 0,-5 1 0,4 0 0,-3-1 0,4 1 0,-5 0 0,0-1 0,5 6 0,-4-4 0,4 5 0,-5-7 0,0 1 0,0 0 0,0-1 0,0 1 0,0 0 0,0-1 0,0 1 0,0 5 0,0 2 0,0-1 0,0-1 0,0-5 0,0 0 0,0-1 0,0 1 0,0 5 0,0 8 0,0 14 0,0 9 0,0 14 0,0-5 0,0 5 0,0-14 0,0 4 0,0-18 0,0 10 0,0-18 0,0-1 0,0-2 0,0-10 0,0 4 0,0 0 0,0-4 0,0 10 0,0-10 0,0 10 0,0-10 0,0 4 0,0-5 0,0-1 0,0 1 0,0 0 0,0-1 0,0 1 0,0 0 0,0-1 0,0 1 0,5 0 0,-4-1 0,4 1 0,0-1 0,-4 1 0,8-5 0,-3 4 0,4-5 0,1 6 0,0 5 0,-1-4 0,1 5 0,0-7 0,-1 1 0,1 0 0,-1-1 0,1 1 0,-6-1 0,5 1 0,-4 0 0,4 5 0,1-4 0,0 4 0,-1-5 0,1 5 0,0-4 0,0 4 0,-5-5 0,3-5 0,-8 3 0,8-3 0,-7 5 0,7 0 0,-3-1 0,4 1 0,1 0 0,-5-1 0,3 1 0,-8 0 0,8-1 0,-8 1 0,9-5 0,-9 3 0,4-3 0,-5 5 0,4-1 0,2 1 0,0 0 0,3-1 0,-8 1 0,4 0 0,0-1 0,-4 1 0,8 0 0,-3 5 0,0 2 0,4 5 0,-3 0 0,-1-6 0,4 0 0,-9-7 0,8 1 0,-8 0 0,4-1 0,-5 1 0,5-1 0,-4 1 0,8 0 0,-3-1 0,5 1 0,-6 0 0,0-1 0,0-4 0,-4 4 0,8-9 0,-8 8 0,9-7 0,-9 7 0,8-3 0,-3 5 0,0-1 0,3-4 0,-8 4 0,9-4 0,-5 4 0,1 1 0,4 0 0,-5-1 0,1 1 0,4 5 0,-4-4 0,0 4 0,3-5 0,-7 0 0,2-1 0,1-4 0,-4 4 0,4-4 0,-1 4 0,2 1 0,5 0 0,0 5 0,0 1 0,0 1 0,-1-2 0,-4-5 0,4 0 0,-9-1 0,3 1 0,1-5 0,-4 9 0,4 4 0,-5 12 0,5 6 0,2-5 0,4-9 0,0-1 0,0-10 0,0 10 0,0-10 0,0 4 0,-1-5 0,1 0 0,0 5 0,-1-4 0,2 10 0,-2-10 0,1 9 0,0-9 0,0 5 0,-1-7 0,1 1 0,-1-5 0,1 3 0,-1-3 0,1 5 0,-1 0 0,1-1 0,-1 1 0,1-1 0,0 7 0,4-1 0,-3 2 0,3-3 0,-9-4 0,3-5 0,-3 3 0,4-3 0,-4 5 0,4 0 0,-5-1 0,6 1 0,-1-1 0,1 1 0,-1 0 0,1 5 0,5-4 0,-3 5 0,2-6 0,1 5 0,-4-4 0,10 5 0,-10-1 0,4 2 0,1 0 0,-5-2 0,4 1 0,0-5 0,-3 5 0,3-1 0,-5-4 0,-1 4 0,1-5 0,-1 0 0,1-1 0,0 7 0,-1-5 0,1 4 0,-5-6 0,3-4 0,-7 4 0,7-9 0,-8 9 0,8-5 0,-3 6 0,5 0 0,-1-1 0,1 1 0,-1 0 0,1-1 0,-1 1 0,1 0 0,-1-1 0,1 1 0,-1 0 0,-4-1 0,3 1 0,-3 0 0,5-1 0,-1 1 0,1 5 0,-1-4 0,1 4 0,0-5 0,-1 0 0,-4-1 0,3-4 0,-7 4 0,7-4 0,-3 4 0,4 1 0,-4 0 0,3-1 0,-7 1 0,2 0 0,1-1 0,1 1 0,4 0 0,1-1 0,-1 1 0,1 0 0,0 5 0,-1-4 0,1 4 0,-1-5 0,1-5 0,-5 3 0,3-3 0,-3 5 0,4-5 0,1 3 0,-1-3 0,1 0 0,-1 3 0,1-8 0,-1 9 0,1-4 0,-1 0 0,1 3 0,-1-3 0,1 0 0,-1 4 0,1-4 0,-1 4 0,6 1 0,-4 0 0,9 0 0,-9 0 0,4 0 0,-5-5 0,-1 4 0,1-4 0,5-1 0,1 5 0,12-3 0,-10 4 0,8 1 0,-9-1 0,4 1 0,1 0 0,0-1 0,0 1 0,-6-6 0,4 4 0,-9-8 0,4 3 0,-5-5 0,-1 5 0,1-4 0,5 9 0,-5-4 0,11 0 0,-10 3 0,4-7 0,-6 7 0,1-8 0,-1 9 0,1-9 0,-1 8 0,1-7 0,-1 7 0,1-3 0,-1 0 0,0 3 0,1-3 0,-1 5 0,6 0 0,-5-5 0,4-2 0,-4-4 0,-5 5 0,3-4 0,-3 4 0,4 0 0,1-4 0,-1 8 0,6-2 0,-4-1 0,4 4 0,0-9 0,-4 8 0,4-8 0,-6 9 0,1-4 0,-1 0 0,1 3 0,-1-3 0,6 5 0,-4 0 0,9 0 0,-3 1 0,4-1 0,1 1 0,-5-1 0,-3-5 0,-4 4 0,-1-9 0,1 4 0,-1-1 0,1-3 0,-1 4 0,1 0 0,-1-4 0,6 9 0,2-9 0,4 10 0,-4-10 0,3 4 0,-9-5 0,9 0 0,-9 0 0,4 5 0,-5-4 0,-1 4 0,6-5 0,11 5 0,-1-4 0,13 10 0,-9-10 0,1 5 0,-2-1 0,-6-4 0,-1 4 0,1-5 0,-5 0 0,-3 5 0,1-4 0,-4 4 0,4-5 0,-5 5 0,-1-4 0,1 8 0,-1-3 0,6 0 0,-4 4 0,4-4 0,0-1 0,-4 5 0,4-9 0,-6 9 0,1-9 0,-1 8 0,1-8 0,-1 9 0,0-4 0,1 0 0,-1 3 0,1-8 0,-1 9 0,1-9 0,-1 4 0,-4 0 0,4-4 0,-5 3 0,6 1 0,-1-4 0,1 4 0,-1-5 0,1 5 0,5-4 0,1 9 0,6-9 0,0 9 0,-1-8 0,1 8 0,0-4 0,-6 1 0,-1-2 0,-5-5 0,5 5 0,-5-4 0,11 5 0,-10-2 0,9-2 0,-4 2 0,1 1 0,3-4 0,-9 9 0,9-9 0,-9 4 0,4-5 0,-5 0 0,-1 0 0,0 0 0,1 0 0,-5 4 0,3-3 0,-3 4 0,4-5 0,1 0 0,-1 5 0,1-4 0,-1 4 0,1-5 0,-1 5 0,1-4 0,-1 4 0,1-5 0,-1 4 0,1 2 0,-1 0 0,1 4 0,-1-9 0,1 8 0,-1-8 0,1 9 0,-1-9 0,6 9 0,-4-9 0,9 10 0,-9-10 0,10 9 0,-11-9 0,5 5 0,-5-6 0,-1 4 0,1-3 0,-1 4 0,1 0 0,-1-4 0,1 4 0,-1 0 0,1-4 0,-1 3 0,1-4 0,-1 5 0,1-4 0,-1 4 0,1-5 0,-1 5 0,1-4 0,-1 9 0,6-9 0,-4 8 0,9-8 0,-3 9 0,-1-8 0,4 8 0,-9-9 0,4 4 0,-5 0 0,-1-4 0,1 4 0,-1 0 0,0-4 0,1 8 0,5-8 0,1 9 0,6-3 0,0 4 0,-1 1 0,1-6 0,-5 4 0,3-9 0,-9 9 0,4-9 0,-6 4 0,1-5 0,-1 4 0,1-2 0,-1 7 0,6-8 0,-4 4 0,9 0 0,-3-4 0,4 10 0,-4-10 0,3 9 0,-9-8 0,14 8 0,-13-9 0,8 3 0,-11-4 0,6 6 0,-4-5 0,9 4 0,-9-5 0,10 0 0,-5 5 0,6-4 0,-6 5 0,4-6 0,-9 0 0,4 0 0,-5 0 0,5 0 0,-5 0 0,5 0 0,-5 4 0,-1-3 0,6 4 0,-4-5 0,9 5 0,-9-3 0,4 8 0,5-5 0,-8 1 0,13-1 0,-14 0 0,4-4 0,-6 8 0,1-7 0,-1 2 0,1 1 0,-1-4 0,1 4 0,-1 0 0,1-4 0,-1 8 0,6-7 0,-4 7 0,9-8 0,-9 9 0,9-9 0,-9 4 0,4-5 0,-5 0 0,5 5 0,-4-4 0,3 4 0,-4-5 0,-1 0 0,1 0 0,-1 0 0,1 0 0,-1 0 0,1 0 0,-1 0 0,1 0 0,-1 0 0,1 0 0,-1 0 0,1 0 0,-1 0 0,1 0 0,-1 0 0,1 0 0,-1 0 0,1 0 0,-1 0 0,1 0 0,-1 0 0,6 0 0,-4 0 0,9 0 0,-9 0 0,10 0 0,-11 0 0,5 0 0,-5 0 0,-1 0 0,1 0 0,-1 0 0,1 0 0,-1 0 0,1 0 0,-1 0 0,1 0 0,5 0 0,-4 0 0,3-4 0,-4 2 0,-1-2 0,1 4 0,-1-5 0,1 4 0,-1-9 0,1 9 0,-1-8 0,1 7 0,-1-7 0,1 8 0,-1-9 0,1 9 0,-1-8 0,1 7 0,-1-7 0,1 8 0,-1-9 0,1 4 0,-1-4 0,1-1 0,0-5 0,-1 4 0,1-4 0,5 5 0,-4 0 0,4 0 0,-6 0 0,1 0 0,-1 5 0,1 2 0,-1 4 0,1 0 0,-1 0 0,1 0 0,-1 0 0,-4-5 0,3 4 0,-3-9 0,10 4 0,-4 0 0,4-4 0,0 4 0,-4 0 0,4-4 0,-6 9 0,0-9 0,1 9 0,-1-4 0,-4 1 0,4 2 0,-5-7 0,6 8 0,-1-9 0,1 4 0,-1 0 0,1-3 0,-1 3 0,1 0 0,-1-3 0,1 7 0,-1-7 0,1 8 0,-1-9 0,1 4 0,4-4 0,-3-1 0,3 0 0,-5 6 0,1-5 0,-1 9 0,-4-9 0,3 9 0,-3-8 0,5 8 0,-1-9 0,1 4 0,-1 0 0,-4-3 0,3 8 0,-3-9 0,0 4 0,3-4 0,-3 4 0,0-4 0,3 4 0,-3-4 0,4-1 0,1 0 0,-1 1 0,1-1 0,-1 0 0,1 1 0,-1-1 0,1 0 0,-5 1 0,3 4 0,-3-4 0,4 4 0,-4-4 0,3 4 0,-3-4 0,5 4 0,-1-4 0,1 4 0,-5-4 0,3 4 0,-3 1 0,4-5 0,-4 4 0,3 0 0,-3-3 0,5 8 0,-1-9 0,1 9 0,-6-9 0,5 4 0,-4-4 0,4 4 0,1-4 0,-6 5 0,5-1 0,-4-4 0,4 4 0,0-4 0,1 4 0,-5-4 0,3 4 0,-3-4 0,4 4 0,-4-4 0,4 9 0,-9-8 0,8 7 0,-8-7 0,9 3 0,-5-5 0,6 1 0,-1-1 0,1 0 0,-1 1 0,-4-1 0,3 0 0,-3 1 0,5-1 0,-1 5 0,1-3 0,-1 3 0,1-5 0,-1 0 0,1 1 0,-1 4 0,-4-4 0,3 4 0,-3 1 0,0-5 0,3 9 0,-8-9 0,9 9 0,-9-8 0,8 3 0,-3-5 0,5 1 0,-1-1 0,1 0 0,-1 1 0,1-7 0,-1 5 0,1-4 0,0 5 0,-1 1 0,1 4 0,-1-4 0,1 4 0,-5-4 0,3 4 0,-3-4 0,0 5 0,3-1 0,-3-4 0,4 4 0,1-4 0,-1-1 0,1 0 0,-1 1 0,1-1 0,-6 0 0,5 5 0,-4-3 0,4 3 0,1-10 0,0 4 0,0-10 0,-1 10 0,2-10 0,-2 10 0,2-10 0,4 10 0,-4-4 0,4-1 0,-5 5 0,0-4 0,0 0 0,-1 4 0,1-5 0,0 1 0,5 4 0,-3-10 0,3 9 0,-6-3 0,1 6 0,4-6 0,-3 9 0,-2-7 0,-5 8 0,0-5 0,0 1 0,6-7 0,0 5 0,0-4 0,5 5 0,-4 0 0,3 0 0,-4 1 0,-1-1 0,1 0 0,-1 1 0,-4-1 0,4 0 0,-5 1 0,6-1 0,-1 0 0,1 1 0,0-6 0,-1 4 0,1-5 0,0 7 0,-1-1 0,1 0 0,-1 1 0,1-1 0,-1 0 0,1 1 0,-1-1 0,1 0 0,-1 1 0,1-1 0,-1 0 0,0 1 0,1-1 0,-5 0 0,3 6 0,-8-5 0,9 9 0,-5-9 0,6 5 0,-1-1 0,1-4 0,-1 4 0,1 0 0,-1-3 0,1 3 0,-1-5 0,1 5 0,-1-3 0,-4 3 0,3 0 0,-3 1 0,5 1 0,-1-2 0,1 0 0,-5-4 0,3 9 0,-8-8 0,8 7 0,-7-7 0,7 8 0,-3-9 0,4 4 0,1-4 0,-1 4 0,1-4 0,-1 4 0,1-10 0,0 4 0,-1-4 0,6 5 0,-4 0 0,4 0 0,0 0 0,-4 0 0,9 0 0,-9 0 0,4 0 0,0 0 0,-4 0 0,4 0 0,-6 5 0,1-3 0,-1 8 0,1-9 0,-1 9 0,1-4 0,-5 0 0,3 4 0,-3-8 0,4 3 0,1-5 0,-1 0 0,1 1 0,-1-1 0,1 1 0,-1 4 0,1-4 0,-1 9 0,-4-9 0,3 9 0,-8-8 0,9 8 0,-9-9 0,8 9 0,-8-9 0,9 5 0,-4-1 0,-1-4 0,5 9 0,-9-8 0,8 7 0,-8-7 0,9 3 0,-5-5 0,6 5 0,-5-3 0,3 3 0,-3 0 0,0-3 0,-2 3 0,1 0 0,-4-4 0,9 9 0,-5-8 0,6 3 0,-1-5 0,1 0 0,-1 1 0,-4-1 0,3 5 0,-3-3 0,0 3 0,3 0 0,-7-4 0,7 9 0,-8-8 0,4 3 0,-1 0 0,-2-4 0,2 9 0,-4-4 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2-11T04:55:26.848"/>
    </inkml:context>
    <inkml:brush xml:id="br0">
      <inkml:brushProperty name="width" value="0.12347" units="cm"/>
      <inkml:brushProperty name="height" value="0.12347" units="cm"/>
      <inkml:brushProperty name="color" value="#FFFF00"/>
    </inkml:brush>
  </inkml:definitions>
  <inkml:trace contextRef="#ctx0" brushRef="#br0">12 1045 24575,'0'-38'0,"0"1"0,0-8 0,0 6 0,-5 1 0,4 8 0,-5 7 0,6 6 0,0 0 0,0 7 0,0-1 0,0 0 0,0 1 0,0-1 0,0 0 0,0 1 0,0-6 0,0 4 0,0-10 0,0 10 0,0-10 0,0 4 0,0 1 0,0 1 0,0-1 0,0 5 0,0-9 0,0 9 0,0-10 0,0 4 0,0-5 0,0 0 0,0 5 0,0-3 0,0 9 0,0-5 0,0 7 0,0-1 0,0 0 0,0 1 0,0-1 0,0-5 0,0 4 0,0-4 0,0 0 0,5 3 0,-4-3 0,4 6 0,0 4 0,-4-4 0,4 4 0,-1-4 0,2-1 0,0 0 0,4 1 0,-9-1 0,8 0 0,-8 1 0,9-1 0,-9 0 0,8 5 0,-7-3 0,2 3 0,1 0 0,-4-3 0,4-3 0,-5 5 0,0-3 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2-11T04:56:01.465"/>
    </inkml:context>
    <inkml:brush xml:id="br0">
      <inkml:brushProperty name="width" value="0.12347" units="cm"/>
      <inkml:brushProperty name="height" value="0.12347" units="cm"/>
      <inkml:brushProperty name="color" value="#FF0000"/>
    </inkml:brush>
  </inkml:definitions>
  <inkml:trace contextRef="#ctx0" brushRef="#br0">575 0 24575,'0'23'0,"0"7"0,0-5 0,0 4 0,0 0 0,0-4 0,0-1 0,0-2 0,0-10 0,0 4 0,0-5 0,0-1 0,0 7 0,0-5 0,0 4 0,0 0 0,0 2 0,0 5 0,0 0 0,0 0 0,0 0 0,0 0 0,0-5 0,0 4 0,0-10 0,0 4 0,0-5 0,0-1 0,0 1 0,0 0 0,0-1 0,0 1 0,0-1 0,0 1 0,5 0 0,-4 5 0,3-4 0,-4 4 0,0-5 0,0 0 0,0-1 0,0 1 0,0 0 0,0-1 0,0 1 0,0-1 0,0 1 0,0 0 0,0 5 0,0 2 0,5-1 0,-4 10 0,9-9 0,-9 5 0,5-7 0,-6-5 0,0-1 0,0 1 0,0 0 0,0-1 0,0 1 0,5 5 0,-4-4 0,4 10 0,-5-5 0,0 1 0,5 4 0,-4-10 0,5 4 0,-6-5 0,0-1 0,0 1 0,0 0 0,0-1 0,0 1 0,0 0 0,0 5 0,0-4 0,4 4 0,-3-5 0,4 5 0,-5-4 0,0 4 0,0-5 0,0-1 0,0 1 0,0 0 0,0-1 0,0 1 0,0 0 0,0-1 0,0 1 0,0 0 0,0-1 0,0 1 0,0 0 0,0-1 0,0 1 0,0 0 0,0-1 0,0 1 0,0 0 0,0-1 0,0 1 0,0 0 0,0-1 0,0 1 0,0 0 0,0-1 0,0 6 0,0-4 0,0 10 0,0-10 0,0 4 0,0-5 0,0 0 0,0-1 0,0 1 0,0 5 0,0-4 0,0 4 0,0 1 0,0-5 0,0 9 0,0-8 0,0 7 0,0-8 0,0 4 0,0-6 0,0 1 0,0 0 0,0-1 0,0 1 0,0 0 0,0-1 0,0 1 0,0 0 0,0 5 0,0-4 0,0 4 0,0-5 0,0-1 0,0 1 0,0 0 0,0-1 0,0 1 0,0 0 0,0-1 0,0 1 0,0 0 0,0 5 0,0-4 0,0 10 0,-5-10 0,4 4 0,-3-6 0,4 1 0,0 0 0,0-1 0,0 7 0,-5-5 0,4 4 0,-4-5 0,5-1 0,-5 6 0,4-4 0,-5 10 0,6-10 0,-4 4 0,3-5 0,-4 0 0,0-1 0,4 1 0,-4 0 0,1-1 0,-2 1 0,0 0 0,-4-1 0,9 1 0,-9 5 0,4-4 0,-5 4 0,0 1 0,5-5 0,-3 4 0,3-5 0,0-1 0,-4 1 0,9-1 0,-3 1 0,-1 0 0,4-1 0,-9 1 0,9 0 0,-8-1 0,7 1 0,-7 0 0,3 5 0,0-4 0,1 4 0,0-5 0,4-1 0,-4 1 0,0-5 0,4 4 0,-4-5 0,1 6 0,3 0 0,-9-1 0,9 1 0,-8 0 0,3-1 0,0 1 0,-4 0 0,4-1 0,1 1 0,0 5 0,0-4 0,4 4 0,-8-5 0,7 0 0,-2-1 0,-1 1 0,-1 0 0,0-1 0,-4 7 0,9-5 0,-9 4 0,9-6 0,-8 1 0,8 0 0,-4-1 0,0 6 0,4-4 0,-8-2 0,7 0 0,-2-4 0,-1 4 0,4 1 0,-9 0 0,9-1 0,-4 1 0,1 0 0,3-1 0,-9 1 0,9 0 0,-8-1 0,7 1 0,-2 0 0,-1-1 0,4 1 0,-4 0 0,5-1 0,-5 1 0,4 0 0,-3-1 0,-1 1 0,4 0 0,-4-1 0,5 1 0,0-1 0,-5 1 0,4 0 0,-4-1 0,0 7 0,4-5 0,-4 4 0,0-5 0,4-1 0,-4 1 0,1 0 0,2-1 0,-2 1 0,-1-1 0,4 1 0,-9 0 0,9-1 0,-4 1 0,1 0 0,3-1 0,-4 1 0,0 0 0,4-1 0,-8 1 0,7 0 0,-2-1 0,4 1 0,-5-5 0,4 3 0,-4-3 0,5 5 0,0 0 0,0-1 0,0 1 0,0 0 0,0-1 0,-5 1 0,4 0 0,-4-1 0,5 1 0,0 0 0,0-1 0,0 1 0,-4 0 0,3-1 0,-4 1 0,5-1 0,-5 1 0,4 5 0,-4 2 0,1 0 0,2-2 0,-2-6 0,4 1 0,0 5 0,0-4 0,0 4 0,0 1 0,-5-5 0,4 9 0,-4-9 0,5 10 0,0-10 0,0 10 0,0-10 0,0 4 0,0-5 0,0 0 0,0-1 0,0 1 0,0 0 0,0-1 0,0 1 0,0 0 0,0-1 0,0 1 0,0-1 0,0 1 0,0 0 0,0-1 0,0 1 0,0 0 0,0-1 0,0 1 0,0 0 0,0-1 0,0 1 0,0 0 0,0-1 0,0 1 0,0 0 0,0 5 0,0-4 0,0 4 0,0-5 0,0-1 0,0 1 0,0 0 0,0-1 0,0 1 0,0 0 0,0-1 0,0 1 0,0 0 0,0-1 0,0 7 0,0-5 0,0 4 0,0 0 0,0-4 0,0 4 0,0-5 0,0 0 0,0 5 0,0-4 0,0 4 0,0-5 0,0 5 0,0-4 0,0 4 0,0-5 0,0-1 0,0 1 0,0 0 0,0-1 0,0 1 0,0 0 0,0 4 0,0-3 0,0 3 0,0-4 0,0 0 0,0-1 0,0 1 0,0 5 0,0-4 0,0 4 0,0 1 0,0-5 0,0 4 0,0-6 0,0 1 0,0 0 0,0-1 0,0 7 0,0-5 0,0 4 0,0-6 0,0 1 0,0 5 0,0-4 0,0 5 0,0-1 0,0-4 0,0 4 0,0-5 0,0-1 0,0 7 0,0-5 0,0 4 0,0-6 0,0 1 0,0 0 0,0-1 0,0 1 0,0 0 0,0-1 0,0 1 0,0 0 0,0-1 0,0 1 0,0 0 0,0-1 0,0 1 0,0 0 0,0-1 0,0 1 0,0 0 0,0-1 0,0 1 0,0 0 0,0-1 0,0 1 0,0 0 0,0-1 0,0 1 0,0 0 0,0-1 0,0 1 0,0-5 0,0-2 0</inkml:trace>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xmlns="" id="{B083AE59-8E21-449F-86DA-5BE297010864}"/>
              </a:ext>
            </a:extLst>
          </p:cNvPr>
          <p:cNvSpPr>
            <a:spLocks noGrp="1"/>
          </p:cNvSpPr>
          <p:nvPr>
            <p:ph type="dt" sz="half" idx="10"/>
          </p:nvPr>
        </p:nvSpPr>
        <p:spPr/>
        <p:txBody>
          <a:bodyPr/>
          <a:lstStyle/>
          <a:p>
            <a:fld id="{655A5808-3B61-48CC-92EF-85AC2E0DFA56}" type="datetime2">
              <a:rPr lang="en-US" smtClean="0"/>
              <a:t>Friday, March 17, 2023</a:t>
            </a:fld>
            <a:endParaRPr lang="en-US"/>
          </a:p>
        </p:txBody>
      </p:sp>
      <p:sp>
        <p:nvSpPr>
          <p:cNvPr id="6" name="Slide Number Placeholder 5">
            <a:extLst>
              <a:ext uri="{FF2B5EF4-FFF2-40B4-BE49-F238E27FC236}">
                <a16:creationId xmlns:a16="http://schemas.microsoft.com/office/drawing/2014/main" xmlns="" id="{1CC0A488-07A7-42F9-B1DF-68545B75417D}"/>
              </a:ext>
            </a:extLst>
          </p:cNvPr>
          <p:cNvSpPr>
            <a:spLocks noGrp="1"/>
          </p:cNvSpPr>
          <p:nvPr>
            <p:ph type="sldNum" sz="quarter" idx="12"/>
          </p:nvPr>
        </p:nvSpPr>
        <p:spPr/>
        <p:txBody>
          <a:bodyPr/>
          <a:lstStyle/>
          <a:p>
            <a:fld id="{C01389E6-C847-4AD0-B56D-D205B2EAB1EE}" type="slidenum">
              <a:rPr lang="en-US" smtClean="0"/>
              <a:t>‹N°›</a:t>
            </a:fld>
            <a:endParaRPr lang="en-US"/>
          </a:p>
        </p:txBody>
      </p:sp>
      <p:sp>
        <p:nvSpPr>
          <p:cNvPr id="7" name="Rectangle 12">
            <a:extLst>
              <a:ext uri="{FF2B5EF4-FFF2-40B4-BE49-F238E27FC236}">
                <a16:creationId xmlns:a16="http://schemas.microsoft.com/office/drawing/2014/main" xmlns="" id="{2AB36DB5-F10D-4EDB-87E2-ECB9301FFC6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userDrawn="1">
            <p:extLst>
              <p:ext uri="{386F3935-93C4-4BCD-93E2-E3B085C9AB24}">
                <p16:designElem xmlns:p16="http://schemas.microsoft.com/office/powerpoint/2015/main" xmlns="" val="1"/>
              </p:ext>
            </p:extLst>
          </p:nvPr>
        </p:nvSpPr>
        <p:spPr>
          <a:xfrm>
            <a:off x="4587901" y="0"/>
            <a:ext cx="7604097" cy="6858000"/>
          </a:xfrm>
          <a:prstGeom prst="rect">
            <a:avLst/>
          </a:prstGeom>
          <a:gradFill>
            <a:gsLst>
              <a:gs pos="0">
                <a:schemeClr val="accent5">
                  <a:alpha val="37000"/>
                </a:schemeClr>
              </a:gs>
              <a:gs pos="98000">
                <a:schemeClr val="accent2">
                  <a:alpha val="66000"/>
                </a:schemeClr>
              </a:gs>
            </a:gsLst>
            <a:lin ang="12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14">
            <a:extLst>
              <a:ext uri="{FF2B5EF4-FFF2-40B4-BE49-F238E27FC236}">
                <a16:creationId xmlns:a16="http://schemas.microsoft.com/office/drawing/2014/main" xmlns="" id="{446F195D-95DC-419E-BBC1-E2B601A6067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userDrawn="1">
            <p:extLst>
              <p:ext uri="{386F3935-93C4-4BCD-93E2-E3B085C9AB24}">
                <p16:designElem xmlns:p16="http://schemas.microsoft.com/office/powerpoint/2015/main" xmlns="" val="1"/>
              </p:ext>
            </p:extLst>
          </p:nvPr>
        </p:nvSpPr>
        <p:spPr>
          <a:xfrm rot="10800000">
            <a:off x="4599847" y="4355164"/>
            <a:ext cx="7592151" cy="2502836"/>
          </a:xfrm>
          <a:prstGeom prst="rect">
            <a:avLst/>
          </a:prstGeom>
          <a:gradFill>
            <a:gsLst>
              <a:gs pos="22000">
                <a:schemeClr val="accent6">
                  <a:alpha val="39000"/>
                </a:schemeClr>
              </a:gs>
              <a:gs pos="82000">
                <a:schemeClr val="accent5">
                  <a:alpha val="19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xmlns="" id="{AA065953-3D69-4CD4-80C3-DF10DEB4C76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userDrawn="1">
            <p:extLst>
              <p:ext uri="{386F3935-93C4-4BCD-93E2-E3B085C9AB24}">
                <p16:designElem xmlns:p16="http://schemas.microsoft.com/office/powerpoint/2015/main" xmlns="" val="1"/>
              </p:ext>
            </p:extLst>
          </p:nvPr>
        </p:nvSpPr>
        <p:spPr>
          <a:xfrm>
            <a:off x="4587902" y="-429"/>
            <a:ext cx="7604097" cy="6857571"/>
          </a:xfrm>
          <a:prstGeom prst="rect">
            <a:avLst/>
          </a:prstGeom>
          <a:gradFill>
            <a:gsLst>
              <a:gs pos="0">
                <a:schemeClr val="accent6">
                  <a:lumMod val="75000"/>
                  <a:alpha val="73000"/>
                </a:schemeClr>
              </a:gs>
              <a:gs pos="100000">
                <a:schemeClr val="accent2"/>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47B674CB-3709-4ACF-BB61-29ADEA3D41BE}"/>
              </a:ext>
            </a:extLst>
          </p:cNvPr>
          <p:cNvSpPr>
            <a:spLocks noGrp="1"/>
          </p:cNvSpPr>
          <p:nvPr>
            <p:ph type="ctrTitle"/>
          </p:nvPr>
        </p:nvSpPr>
        <p:spPr>
          <a:xfrm>
            <a:off x="6343649" y="1362075"/>
            <a:ext cx="5153025" cy="2939796"/>
          </a:xfrm>
        </p:spPr>
        <p:txBody>
          <a:bodyPr lIns="0" tIns="0" rIns="0" bIns="0" anchor="b">
            <a:noAutofit/>
          </a:bodyPr>
          <a:lstStyle>
            <a:lvl1pPr algn="ctr">
              <a:defRPr sz="4000" spc="750" baseline="0">
                <a:solidFill>
                  <a:schemeClr val="bg1"/>
                </a:solidFill>
              </a:defRPr>
            </a:lvl1pPr>
          </a:lstStyle>
          <a:p>
            <a:r>
              <a:rPr lang="en-US" dirty="0"/>
              <a:t>Click to edit Master title style</a:t>
            </a:r>
          </a:p>
        </p:txBody>
      </p:sp>
      <p:sp>
        <p:nvSpPr>
          <p:cNvPr id="3" name="Subtitle 2">
            <a:extLst>
              <a:ext uri="{FF2B5EF4-FFF2-40B4-BE49-F238E27FC236}">
                <a16:creationId xmlns:a16="http://schemas.microsoft.com/office/drawing/2014/main" xmlns="" id="{E06DA6BE-9B64-48FC-92D1-EF0D426A3974}"/>
              </a:ext>
            </a:extLst>
          </p:cNvPr>
          <p:cNvSpPr>
            <a:spLocks noGrp="1"/>
          </p:cNvSpPr>
          <p:nvPr>
            <p:ph type="subTitle" idx="1"/>
          </p:nvPr>
        </p:nvSpPr>
        <p:spPr>
          <a:xfrm>
            <a:off x="6457950" y="4565142"/>
            <a:ext cx="4895850" cy="1435608"/>
          </a:xfrm>
        </p:spPr>
        <p:txBody>
          <a:bodyPr lIns="0" tIns="0" rIns="0" bIns="0">
            <a:normAutofit/>
          </a:bodyPr>
          <a:lstStyle>
            <a:lvl1pPr marL="0" indent="0" algn="ctr">
              <a:lnSpc>
                <a:spcPct val="150000"/>
              </a:lnSpc>
              <a:buNone/>
              <a:defRPr sz="1600" cap="all" spc="600"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11" name="Oval 16">
            <a:extLst>
              <a:ext uri="{FF2B5EF4-FFF2-40B4-BE49-F238E27FC236}">
                <a16:creationId xmlns:a16="http://schemas.microsoft.com/office/drawing/2014/main" xmlns="" id="{2256CF5B-1DAD-4912-86B9-FCA733692FE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userDrawn="1">
            <p:extLst>
              <p:ext uri="{386F3935-93C4-4BCD-93E2-E3B085C9AB24}">
                <p16:designElem xmlns:p16="http://schemas.microsoft.com/office/powerpoint/2015/main" xmlns="" val="1"/>
              </p:ext>
            </p:extLst>
          </p:nvPr>
        </p:nvSpPr>
        <p:spPr>
          <a:xfrm rot="13704304">
            <a:off x="6080918" y="830588"/>
            <a:ext cx="4998441" cy="4998441"/>
          </a:xfrm>
          <a:prstGeom prst="ellipse">
            <a:avLst/>
          </a:prstGeom>
          <a:gradFill>
            <a:gsLst>
              <a:gs pos="39000">
                <a:schemeClr val="accent4">
                  <a:lumMod val="20000"/>
                  <a:lumOff val="80000"/>
                  <a:alpha val="0"/>
                </a:schemeClr>
              </a:gs>
              <a:gs pos="100000">
                <a:schemeClr val="accent6">
                  <a:alpha val="18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Espace réservé pour une image  13"/>
          <p:cNvSpPr>
            <a:spLocks noGrp="1"/>
          </p:cNvSpPr>
          <p:nvPr>
            <p:ph type="pic" sz="quarter" idx="13"/>
          </p:nvPr>
        </p:nvSpPr>
        <p:spPr>
          <a:xfrm>
            <a:off x="0" y="0"/>
            <a:ext cx="4587875" cy="6856413"/>
          </a:xfrm>
        </p:spPr>
        <p:txBody>
          <a:bodyPr/>
          <a:lstStyle/>
          <a:p>
            <a:endParaRPr lang="fr-FR"/>
          </a:p>
        </p:txBody>
      </p:sp>
    </p:spTree>
    <p:extLst>
      <p:ext uri="{BB962C8B-B14F-4D97-AF65-F5344CB8AC3E}">
        <p14:creationId xmlns:p14="http://schemas.microsoft.com/office/powerpoint/2010/main" val="34885346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AFE0F35-0AE7-48AB-9005-F1DB4BD0B473}"/>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xmlns="" id="{4DDD4022-C31F-4C4C-B5BF-5F9730C08A0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99A45EE9-11D3-436C-9D73-1AA6CCDB165F}"/>
              </a:ext>
            </a:extLst>
          </p:cNvPr>
          <p:cNvSpPr>
            <a:spLocks noGrp="1"/>
          </p:cNvSpPr>
          <p:nvPr>
            <p:ph type="dt" sz="half" idx="10"/>
          </p:nvPr>
        </p:nvSpPr>
        <p:spPr/>
        <p:txBody>
          <a:bodyPr/>
          <a:lstStyle/>
          <a:p>
            <a:fld id="{2F3AF3C6-0FD4-4939-991C-00DDE5C56815}" type="datetime2">
              <a:rPr lang="en-US" smtClean="0"/>
              <a:t>Friday, March 17, 2023</a:t>
            </a:fld>
            <a:endParaRPr lang="en-US"/>
          </a:p>
        </p:txBody>
      </p:sp>
      <p:sp>
        <p:nvSpPr>
          <p:cNvPr id="5" name="Footer Placeholder 4">
            <a:extLst>
              <a:ext uri="{FF2B5EF4-FFF2-40B4-BE49-F238E27FC236}">
                <a16:creationId xmlns:a16="http://schemas.microsoft.com/office/drawing/2014/main" xmlns="" id="{92817DCF-881F-4956-81AE-A6D27A88F4B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0A265F17-AD75-4B7E-970D-5D4DBD5D170C}"/>
              </a:ext>
            </a:extLst>
          </p:cNvPr>
          <p:cNvSpPr>
            <a:spLocks noGrp="1"/>
          </p:cNvSpPr>
          <p:nvPr>
            <p:ph type="sldNum" sz="quarter" idx="12"/>
          </p:nvPr>
        </p:nvSpPr>
        <p:spPr/>
        <p:txBody>
          <a:bodyPr/>
          <a:lstStyle/>
          <a:p>
            <a:fld id="{C01389E6-C847-4AD0-B56D-D205B2EAB1EE}" type="slidenum">
              <a:rPr lang="en-US" smtClean="0"/>
              <a:t>‹N°›</a:t>
            </a:fld>
            <a:endParaRPr lang="en-US"/>
          </a:p>
        </p:txBody>
      </p:sp>
    </p:spTree>
    <p:extLst>
      <p:ext uri="{BB962C8B-B14F-4D97-AF65-F5344CB8AC3E}">
        <p14:creationId xmlns:p14="http://schemas.microsoft.com/office/powerpoint/2010/main" val="33933490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98C12CB-05D8-4D62-BDC5-812DB6DD04CD}"/>
              </a:ext>
            </a:extLst>
          </p:cNvPr>
          <p:cNvSpPr>
            <a:spLocks noGrp="1"/>
          </p:cNvSpPr>
          <p:nvPr>
            <p:ph type="title"/>
          </p:nvPr>
        </p:nvSpPr>
        <p:spPr>
          <a:xfrm>
            <a:off x="1371600" y="1709738"/>
            <a:ext cx="9966960" cy="2852737"/>
          </a:xfrm>
        </p:spPr>
        <p:txBody>
          <a:bodyPr anchor="b">
            <a:normAutofit/>
          </a:bodyPr>
          <a:lstStyle>
            <a:lvl1pPr algn="ctr">
              <a:lnSpc>
                <a:spcPct val="100000"/>
              </a:lnSpc>
              <a:defRPr sz="4400" spc="750" baseline="0"/>
            </a:lvl1pPr>
          </a:lstStyle>
          <a:p>
            <a:r>
              <a:rPr lang="en-US" dirty="0"/>
              <a:t>Click to edit Master title style</a:t>
            </a:r>
          </a:p>
        </p:txBody>
      </p:sp>
      <p:sp>
        <p:nvSpPr>
          <p:cNvPr id="3" name="Text Placeholder 2">
            <a:extLst>
              <a:ext uri="{FF2B5EF4-FFF2-40B4-BE49-F238E27FC236}">
                <a16:creationId xmlns:a16="http://schemas.microsoft.com/office/drawing/2014/main" xmlns="" id="{7C52F020-8516-4B9E-B455-5731ED6C9E9E}"/>
              </a:ext>
            </a:extLst>
          </p:cNvPr>
          <p:cNvSpPr>
            <a:spLocks noGrp="1"/>
          </p:cNvSpPr>
          <p:nvPr>
            <p:ph type="body" idx="1"/>
          </p:nvPr>
        </p:nvSpPr>
        <p:spPr>
          <a:xfrm>
            <a:off x="1371600" y="4974336"/>
            <a:ext cx="9966961" cy="1115568"/>
          </a:xfrm>
        </p:spPr>
        <p:txBody>
          <a:bodyPr>
            <a:normAutofit/>
          </a:bodyPr>
          <a:lstStyle>
            <a:lvl1pPr marL="0" indent="0" algn="ctr">
              <a:buNone/>
              <a:defRPr sz="1600" cap="all" spc="600" baseline="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xmlns="" id="{7C822993-6E28-44BB-B983-095B476B801A}"/>
              </a:ext>
            </a:extLst>
          </p:cNvPr>
          <p:cNvSpPr>
            <a:spLocks noGrp="1"/>
          </p:cNvSpPr>
          <p:nvPr>
            <p:ph type="dt" sz="half" idx="10"/>
          </p:nvPr>
        </p:nvSpPr>
        <p:spPr/>
        <p:txBody>
          <a:bodyPr/>
          <a:lstStyle/>
          <a:p>
            <a:fld id="{86807482-8128-47C6-A8DD-6452B0291CFF}" type="datetime2">
              <a:rPr lang="en-US" smtClean="0"/>
              <a:t>Friday, March 17, 2023</a:t>
            </a:fld>
            <a:endParaRPr lang="en-US"/>
          </a:p>
        </p:txBody>
      </p:sp>
      <p:sp>
        <p:nvSpPr>
          <p:cNvPr id="5" name="Footer Placeholder 4">
            <a:extLst>
              <a:ext uri="{FF2B5EF4-FFF2-40B4-BE49-F238E27FC236}">
                <a16:creationId xmlns:a16="http://schemas.microsoft.com/office/drawing/2014/main" xmlns="" id="{FC909971-06C9-462B-81D9-BEF24C708A1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CF9A076D-47C1-49CD-9A8B-956DB3FC31F7}"/>
              </a:ext>
            </a:extLst>
          </p:cNvPr>
          <p:cNvSpPr>
            <a:spLocks noGrp="1"/>
          </p:cNvSpPr>
          <p:nvPr>
            <p:ph type="sldNum" sz="quarter" idx="12"/>
          </p:nvPr>
        </p:nvSpPr>
        <p:spPr/>
        <p:txBody>
          <a:bodyPr/>
          <a:lstStyle/>
          <a:p>
            <a:fld id="{C01389E6-C847-4AD0-B56D-D205B2EAB1EE}" type="slidenum">
              <a:rPr lang="en-US" smtClean="0"/>
              <a:t>‹N°›</a:t>
            </a:fld>
            <a:endParaRPr lang="en-US"/>
          </a:p>
        </p:txBody>
      </p:sp>
    </p:spTree>
    <p:extLst>
      <p:ext uri="{BB962C8B-B14F-4D97-AF65-F5344CB8AC3E}">
        <p14:creationId xmlns:p14="http://schemas.microsoft.com/office/powerpoint/2010/main" val="31107333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428DFBD-F5ED-455C-8AD0-97476A55E3D5}"/>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xmlns="" id="{8C30E58C-F463-4D52-9225-9410133113A4}"/>
              </a:ext>
            </a:extLst>
          </p:cNvPr>
          <p:cNvSpPr>
            <a:spLocks noGrp="1"/>
          </p:cNvSpPr>
          <p:nvPr>
            <p:ph sz="half" idx="1"/>
          </p:nvPr>
        </p:nvSpPr>
        <p:spPr>
          <a:xfrm>
            <a:off x="1371600" y="2112264"/>
            <a:ext cx="4846320" cy="395935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xmlns="" id="{6AF7BDB4-97FA-485D-A557-6F96692BAC9E}"/>
              </a:ext>
            </a:extLst>
          </p:cNvPr>
          <p:cNvSpPr>
            <a:spLocks noGrp="1"/>
          </p:cNvSpPr>
          <p:nvPr>
            <p:ph sz="half" idx="2"/>
          </p:nvPr>
        </p:nvSpPr>
        <p:spPr>
          <a:xfrm>
            <a:off x="6766560" y="2112265"/>
            <a:ext cx="4846320" cy="395935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xmlns="" id="{68C50007-C799-4117-8ACD-5EE980E63F17}"/>
              </a:ext>
            </a:extLst>
          </p:cNvPr>
          <p:cNvSpPr>
            <a:spLocks noGrp="1"/>
          </p:cNvSpPr>
          <p:nvPr>
            <p:ph type="dt" sz="half" idx="10"/>
          </p:nvPr>
        </p:nvSpPr>
        <p:spPr/>
        <p:txBody>
          <a:bodyPr/>
          <a:lstStyle/>
          <a:p>
            <a:fld id="{37903F25-275E-41DE-BE3B-EBF0DB49F9B1}" type="datetime2">
              <a:rPr lang="en-US" smtClean="0"/>
              <a:t>Friday, March 17, 2023</a:t>
            </a:fld>
            <a:endParaRPr lang="en-US"/>
          </a:p>
        </p:txBody>
      </p:sp>
      <p:sp>
        <p:nvSpPr>
          <p:cNvPr id="6" name="Footer Placeholder 5">
            <a:extLst>
              <a:ext uri="{FF2B5EF4-FFF2-40B4-BE49-F238E27FC236}">
                <a16:creationId xmlns:a16="http://schemas.microsoft.com/office/drawing/2014/main" xmlns="" id="{F24E8968-6BAD-4D5A-BF1D-911C7A39C1C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499D8C08-BF20-4D5E-9004-0C075C36D8A4}"/>
              </a:ext>
            </a:extLst>
          </p:cNvPr>
          <p:cNvSpPr>
            <a:spLocks noGrp="1"/>
          </p:cNvSpPr>
          <p:nvPr>
            <p:ph type="sldNum" sz="quarter" idx="12"/>
          </p:nvPr>
        </p:nvSpPr>
        <p:spPr/>
        <p:txBody>
          <a:bodyPr/>
          <a:lstStyle/>
          <a:p>
            <a:fld id="{C01389E6-C847-4AD0-B56D-D205B2EAB1EE}" type="slidenum">
              <a:rPr lang="en-US" smtClean="0"/>
              <a:t>‹N°›</a:t>
            </a:fld>
            <a:endParaRPr lang="en-US"/>
          </a:p>
        </p:txBody>
      </p:sp>
    </p:spTree>
    <p:extLst>
      <p:ext uri="{BB962C8B-B14F-4D97-AF65-F5344CB8AC3E}">
        <p14:creationId xmlns:p14="http://schemas.microsoft.com/office/powerpoint/2010/main" val="7250661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B8C9E28E-1389-47AF-B3EB-22571417ACBE}"/>
              </a:ext>
            </a:extLst>
          </p:cNvPr>
          <p:cNvSpPr>
            <a:spLocks noGrp="1"/>
          </p:cNvSpPr>
          <p:nvPr>
            <p:ph type="dt" sz="half" idx="10"/>
          </p:nvPr>
        </p:nvSpPr>
        <p:spPr/>
        <p:txBody>
          <a:bodyPr/>
          <a:lstStyle/>
          <a:p>
            <a:fld id="{D4F6D862-A06D-436F-A92E-EBAAD50B6E50}" type="datetime2">
              <a:rPr lang="en-US" smtClean="0"/>
              <a:t>Friday, March 17, 2023</a:t>
            </a:fld>
            <a:endParaRPr lang="en-US"/>
          </a:p>
        </p:txBody>
      </p:sp>
      <p:sp>
        <p:nvSpPr>
          <p:cNvPr id="3" name="Footer Placeholder 2">
            <a:extLst>
              <a:ext uri="{FF2B5EF4-FFF2-40B4-BE49-F238E27FC236}">
                <a16:creationId xmlns:a16="http://schemas.microsoft.com/office/drawing/2014/main" xmlns="" id="{BFCF6B08-1984-4F7C-9F6E-A4F47BDBA21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7771B3C5-CEC7-427F-931C-1318C421BEF9}"/>
              </a:ext>
            </a:extLst>
          </p:cNvPr>
          <p:cNvSpPr>
            <a:spLocks noGrp="1"/>
          </p:cNvSpPr>
          <p:nvPr>
            <p:ph type="sldNum" sz="quarter" idx="12"/>
          </p:nvPr>
        </p:nvSpPr>
        <p:spPr/>
        <p:txBody>
          <a:bodyPr/>
          <a:lstStyle/>
          <a:p>
            <a:fld id="{C01389E6-C847-4AD0-B56D-D205B2EAB1EE}" type="slidenum">
              <a:rPr lang="en-US" smtClean="0"/>
              <a:t>‹N°›</a:t>
            </a:fld>
            <a:endParaRPr lang="en-US"/>
          </a:p>
        </p:txBody>
      </p:sp>
      <p:pic>
        <p:nvPicPr>
          <p:cNvPr id="2052" name="Picture 4"/>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5219"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5396454"/>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B4EB55F-536E-4547-A5D2-0483FC3684CD}"/>
              </a:ext>
            </a:extLst>
          </p:cNvPr>
          <p:cNvSpPr>
            <a:spLocks noGrp="1"/>
          </p:cNvSpPr>
          <p:nvPr>
            <p:ph type="title"/>
          </p:nvPr>
        </p:nvSpPr>
        <p:spPr>
          <a:xfrm>
            <a:off x="1371600" y="987425"/>
            <a:ext cx="3932237" cy="1894511"/>
          </a:xfrm>
        </p:spPr>
        <p:txBody>
          <a:bodyPr anchor="b"/>
          <a:lstStyle>
            <a:lvl1pPr>
              <a:lnSpc>
                <a:spcPct val="100000"/>
              </a:lnSpc>
              <a:defRPr sz="32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xmlns="" id="{3D717D3C-533B-4EA9-886B-FAE59956C74C}"/>
              </a:ext>
            </a:extLst>
          </p:cNvPr>
          <p:cNvSpPr>
            <a:spLocks noGrp="1"/>
          </p:cNvSpPr>
          <p:nvPr>
            <p:ph idx="1"/>
          </p:nvPr>
        </p:nvSpPr>
        <p:spPr>
          <a:xfrm>
            <a:off x="5650992" y="987425"/>
            <a:ext cx="5687568" cy="4873625"/>
          </a:xfrm>
        </p:spPr>
        <p:txBody>
          <a:bodyPr>
            <a:normAutofit/>
          </a:bodyPr>
          <a:lstStyle>
            <a:lvl1pPr>
              <a:defRPr sz="20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xmlns="" id="{2419D2E1-4B17-4608-961E-2C4719855E89}"/>
              </a:ext>
            </a:extLst>
          </p:cNvPr>
          <p:cNvSpPr>
            <a:spLocks noGrp="1"/>
          </p:cNvSpPr>
          <p:nvPr>
            <p:ph type="body" sz="half" idx="2"/>
          </p:nvPr>
        </p:nvSpPr>
        <p:spPr>
          <a:xfrm>
            <a:off x="1371600" y="3058510"/>
            <a:ext cx="3932237" cy="280254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B75A3535-184C-438C-AE91-9C42B7C5AFB6}"/>
              </a:ext>
            </a:extLst>
          </p:cNvPr>
          <p:cNvSpPr>
            <a:spLocks noGrp="1"/>
          </p:cNvSpPr>
          <p:nvPr>
            <p:ph type="dt" sz="half" idx="10"/>
          </p:nvPr>
        </p:nvSpPr>
        <p:spPr/>
        <p:txBody>
          <a:bodyPr/>
          <a:lstStyle/>
          <a:p>
            <a:fld id="{B73E0B7D-2260-4809-8F0A-9E5F3E24F169}" type="datetime2">
              <a:rPr lang="en-US" smtClean="0"/>
              <a:t>Friday, March 17, 2023</a:t>
            </a:fld>
            <a:endParaRPr lang="en-US"/>
          </a:p>
        </p:txBody>
      </p:sp>
      <p:sp>
        <p:nvSpPr>
          <p:cNvPr id="6" name="Footer Placeholder 5">
            <a:extLst>
              <a:ext uri="{FF2B5EF4-FFF2-40B4-BE49-F238E27FC236}">
                <a16:creationId xmlns:a16="http://schemas.microsoft.com/office/drawing/2014/main" xmlns="" id="{0DF6DBC3-4A58-42BA-9B55-A9A72510374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AD4E6563-0AB6-4038-A12B-A259552DB66C}"/>
              </a:ext>
            </a:extLst>
          </p:cNvPr>
          <p:cNvSpPr>
            <a:spLocks noGrp="1"/>
          </p:cNvSpPr>
          <p:nvPr>
            <p:ph type="sldNum" sz="quarter" idx="12"/>
          </p:nvPr>
        </p:nvSpPr>
        <p:spPr/>
        <p:txBody>
          <a:bodyPr/>
          <a:lstStyle/>
          <a:p>
            <a:fld id="{C01389E6-C847-4AD0-B56D-D205B2EAB1EE}" type="slidenum">
              <a:rPr lang="en-US" smtClean="0"/>
              <a:t>‹N°›</a:t>
            </a:fld>
            <a:endParaRPr lang="en-US"/>
          </a:p>
        </p:txBody>
      </p:sp>
    </p:spTree>
    <p:extLst>
      <p:ext uri="{BB962C8B-B14F-4D97-AF65-F5344CB8AC3E}">
        <p14:creationId xmlns:p14="http://schemas.microsoft.com/office/powerpoint/2010/main" val="38913656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E9702C5-1E3B-4C62-A538-59BB572864A0}"/>
              </a:ext>
            </a:extLst>
          </p:cNvPr>
          <p:cNvSpPr>
            <a:spLocks noGrp="1"/>
          </p:cNvSpPr>
          <p:nvPr>
            <p:ph type="title"/>
          </p:nvPr>
        </p:nvSpPr>
        <p:spPr>
          <a:xfrm>
            <a:off x="1371600" y="987552"/>
            <a:ext cx="3932237" cy="1892808"/>
          </a:xfrm>
        </p:spPr>
        <p:txBody>
          <a:bodyPr anchor="b"/>
          <a:lstStyle>
            <a:lvl1pPr>
              <a:defRPr sz="3200" baseline="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xmlns="" id="{6E2CF574-95CE-4E60-B2CF-3B5B4F33A767}"/>
              </a:ext>
            </a:extLst>
          </p:cNvPr>
          <p:cNvSpPr>
            <a:spLocks noGrp="1"/>
          </p:cNvSpPr>
          <p:nvPr>
            <p:ph type="pic" idx="1"/>
          </p:nvPr>
        </p:nvSpPr>
        <p:spPr>
          <a:xfrm>
            <a:off x="5505319" y="987425"/>
            <a:ext cx="5833242"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xmlns="" id="{6D039F7C-C735-4356-8B04-89E19047950C}"/>
              </a:ext>
            </a:extLst>
          </p:cNvPr>
          <p:cNvSpPr>
            <a:spLocks noGrp="1"/>
          </p:cNvSpPr>
          <p:nvPr>
            <p:ph type="body" sz="half" idx="2"/>
          </p:nvPr>
        </p:nvSpPr>
        <p:spPr>
          <a:xfrm>
            <a:off x="1371600" y="3033286"/>
            <a:ext cx="3932237" cy="283570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45E706DF-52A3-4F34-9BF5-E1ACD5D54283}"/>
              </a:ext>
            </a:extLst>
          </p:cNvPr>
          <p:cNvSpPr>
            <a:spLocks noGrp="1"/>
          </p:cNvSpPr>
          <p:nvPr>
            <p:ph type="dt" sz="half" idx="10"/>
          </p:nvPr>
        </p:nvSpPr>
        <p:spPr/>
        <p:txBody>
          <a:bodyPr/>
          <a:lstStyle/>
          <a:p>
            <a:fld id="{3C8E4735-C637-46A3-94EB-AB3AC4188D2F}" type="datetime2">
              <a:rPr lang="en-US" smtClean="0"/>
              <a:t>Friday, March 17, 2023</a:t>
            </a:fld>
            <a:endParaRPr lang="en-US"/>
          </a:p>
        </p:txBody>
      </p:sp>
      <p:sp>
        <p:nvSpPr>
          <p:cNvPr id="6" name="Footer Placeholder 5">
            <a:extLst>
              <a:ext uri="{FF2B5EF4-FFF2-40B4-BE49-F238E27FC236}">
                <a16:creationId xmlns:a16="http://schemas.microsoft.com/office/drawing/2014/main" xmlns="" id="{BFB25E53-E72E-4110-BB6B-3477F56C308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A3686F8F-3D62-4CEC-AD9A-B70848E6A81C}"/>
              </a:ext>
            </a:extLst>
          </p:cNvPr>
          <p:cNvSpPr>
            <a:spLocks noGrp="1"/>
          </p:cNvSpPr>
          <p:nvPr>
            <p:ph type="sldNum" sz="quarter" idx="12"/>
          </p:nvPr>
        </p:nvSpPr>
        <p:spPr/>
        <p:txBody>
          <a:bodyPr/>
          <a:lstStyle/>
          <a:p>
            <a:fld id="{C01389E6-C847-4AD0-B56D-D205B2EAB1EE}" type="slidenum">
              <a:rPr lang="en-US" smtClean="0"/>
              <a:t>‹N°›</a:t>
            </a:fld>
            <a:endParaRPr lang="en-US"/>
          </a:p>
        </p:txBody>
      </p:sp>
    </p:spTree>
    <p:extLst>
      <p:ext uri="{BB962C8B-B14F-4D97-AF65-F5344CB8AC3E}">
        <p14:creationId xmlns:p14="http://schemas.microsoft.com/office/powerpoint/2010/main" val="15395097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CCF2F3BB-127D-44BC-A8EF-A8BB5F5911CA}"/>
              </a:ext>
            </a:extLst>
          </p:cNvPr>
          <p:cNvSpPr/>
          <p:nvPr/>
        </p:nvSpPr>
        <p:spPr>
          <a:xfrm rot="10800000" flipH="1">
            <a:off x="0" y="6401226"/>
            <a:ext cx="12192000" cy="456773"/>
          </a:xfrm>
          <a:prstGeom prst="rect">
            <a:avLst/>
          </a:prstGeom>
          <a:gradFill>
            <a:gsLst>
              <a:gs pos="14000">
                <a:schemeClr val="accent4">
                  <a:alpha val="28000"/>
                </a:schemeClr>
              </a:gs>
              <a:gs pos="100000">
                <a:schemeClr val="accent5">
                  <a:alpha val="8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xmlns="" id="{010D1F30-F118-4A1F-A48F-7E5706959F64}"/>
              </a:ext>
            </a:extLst>
          </p:cNvPr>
          <p:cNvSpPr/>
          <p:nvPr/>
        </p:nvSpPr>
        <p:spPr>
          <a:xfrm flipH="1">
            <a:off x="4038602" y="6401228"/>
            <a:ext cx="8153398" cy="456772"/>
          </a:xfrm>
          <a:prstGeom prst="rect">
            <a:avLst/>
          </a:prstGeom>
          <a:gradFill>
            <a:gsLst>
              <a:gs pos="9000">
                <a:schemeClr val="accent2">
                  <a:lumMod val="60000"/>
                  <a:lumOff val="40000"/>
                  <a:alpha val="55000"/>
                </a:schemeClr>
              </a:gs>
              <a:gs pos="99000">
                <a:schemeClr val="accent2"/>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xmlns="" id="{17AE890C-17CE-44C0-BDED-BA68F92A845D}"/>
              </a:ext>
            </a:extLst>
          </p:cNvPr>
          <p:cNvSpPr>
            <a:spLocks noGrp="1"/>
          </p:cNvSpPr>
          <p:nvPr>
            <p:ph type="title"/>
          </p:nvPr>
        </p:nvSpPr>
        <p:spPr>
          <a:xfrm>
            <a:off x="1371600" y="795528"/>
            <a:ext cx="10241280" cy="1234440"/>
          </a:xfrm>
          <a:prstGeom prst="rect">
            <a:avLst/>
          </a:prstGeom>
        </p:spPr>
        <p:txBody>
          <a:bodyPr vert="horz" lIns="0" tIns="0" rIns="0" bIns="0" rtlCol="0" anchor="b">
            <a:normAutofit/>
          </a:bodyPr>
          <a:lstStyle/>
          <a:p>
            <a:r>
              <a:rPr lang="en-US" dirty="0"/>
              <a:t>Click to edit Master title style</a:t>
            </a:r>
          </a:p>
        </p:txBody>
      </p:sp>
      <p:sp>
        <p:nvSpPr>
          <p:cNvPr id="3" name="Text Placeholder 2">
            <a:extLst>
              <a:ext uri="{FF2B5EF4-FFF2-40B4-BE49-F238E27FC236}">
                <a16:creationId xmlns:a16="http://schemas.microsoft.com/office/drawing/2014/main" xmlns="" id="{47910A6E-46D1-42CF-996C-2207737FB871}"/>
              </a:ext>
            </a:extLst>
          </p:cNvPr>
          <p:cNvSpPr>
            <a:spLocks noGrp="1"/>
          </p:cNvSpPr>
          <p:nvPr>
            <p:ph type="body" idx="1"/>
          </p:nvPr>
        </p:nvSpPr>
        <p:spPr>
          <a:xfrm>
            <a:off x="1371600" y="2112264"/>
            <a:ext cx="10241280" cy="3959352"/>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xmlns="" id="{D85B5247-D236-462B-BCE0-2A24DF75B085}"/>
              </a:ext>
            </a:extLst>
          </p:cNvPr>
          <p:cNvSpPr>
            <a:spLocks noGrp="1"/>
          </p:cNvSpPr>
          <p:nvPr>
            <p:ph type="dt" sz="half" idx="2"/>
          </p:nvPr>
        </p:nvSpPr>
        <p:spPr>
          <a:xfrm>
            <a:off x="7909560" y="6409944"/>
            <a:ext cx="3703320" cy="448056"/>
          </a:xfrm>
          <a:prstGeom prst="rect">
            <a:avLst/>
          </a:prstGeom>
        </p:spPr>
        <p:txBody>
          <a:bodyPr vert="horz" lIns="91440" tIns="45720" rIns="91440" bIns="45720" rtlCol="0" anchor="ctr"/>
          <a:lstStyle>
            <a:lvl1pPr algn="r">
              <a:defRPr sz="800" cap="all" spc="300" baseline="0">
                <a:solidFill>
                  <a:srgbClr val="FFFFFF"/>
                </a:solidFill>
              </a:defRPr>
            </a:lvl1pPr>
          </a:lstStyle>
          <a:p>
            <a:fld id="{AE0C963C-C1DB-4AFD-9DDC-0691666BF49B}" type="datetime2">
              <a:rPr lang="en-US" smtClean="0"/>
              <a:pPr/>
              <a:t>Friday, March 17, 2023</a:t>
            </a:fld>
            <a:endParaRPr lang="en-US" cap="all" dirty="0"/>
          </a:p>
        </p:txBody>
      </p:sp>
      <p:sp>
        <p:nvSpPr>
          <p:cNvPr id="5" name="Footer Placeholder 4">
            <a:extLst>
              <a:ext uri="{FF2B5EF4-FFF2-40B4-BE49-F238E27FC236}">
                <a16:creationId xmlns:a16="http://schemas.microsoft.com/office/drawing/2014/main" xmlns="" id="{19155C58-7DDF-4CD4-96AD-F9CC844D84CC}"/>
              </a:ext>
            </a:extLst>
          </p:cNvPr>
          <p:cNvSpPr>
            <a:spLocks noGrp="1"/>
          </p:cNvSpPr>
          <p:nvPr>
            <p:ph type="ftr" sz="quarter" idx="3"/>
          </p:nvPr>
        </p:nvSpPr>
        <p:spPr>
          <a:xfrm rot="5400000">
            <a:off x="-1828800" y="1911096"/>
            <a:ext cx="4114800" cy="457200"/>
          </a:xfrm>
          <a:prstGeom prst="rect">
            <a:avLst/>
          </a:prstGeom>
        </p:spPr>
        <p:txBody>
          <a:bodyPr vert="horz" lIns="91440" tIns="45720" rIns="91440" bIns="45720" rtlCol="0" anchor="ctr"/>
          <a:lstStyle>
            <a:lvl1pPr algn="l">
              <a:defRPr sz="800" b="1">
                <a:solidFill>
                  <a:schemeClr val="tx1"/>
                </a:solidFill>
                <a:latin typeface="+mj-lt"/>
              </a:defRPr>
            </a:lvl1pPr>
          </a:lstStyle>
          <a:p>
            <a:pPr algn="l"/>
            <a:endParaRPr lang="en-US"/>
          </a:p>
        </p:txBody>
      </p:sp>
      <p:sp>
        <p:nvSpPr>
          <p:cNvPr id="6" name="Slide Number Placeholder 5">
            <a:extLst>
              <a:ext uri="{FF2B5EF4-FFF2-40B4-BE49-F238E27FC236}">
                <a16:creationId xmlns:a16="http://schemas.microsoft.com/office/drawing/2014/main" xmlns="" id="{6F495647-A849-45D9-BC71-46A12E6DE479}"/>
              </a:ext>
            </a:extLst>
          </p:cNvPr>
          <p:cNvSpPr>
            <a:spLocks noGrp="1"/>
          </p:cNvSpPr>
          <p:nvPr>
            <p:ph type="sldNum" sz="quarter" idx="4"/>
          </p:nvPr>
        </p:nvSpPr>
        <p:spPr>
          <a:xfrm>
            <a:off x="11667744" y="6409944"/>
            <a:ext cx="438912" cy="448056"/>
          </a:xfrm>
          <a:prstGeom prst="rect">
            <a:avLst/>
          </a:prstGeom>
        </p:spPr>
        <p:txBody>
          <a:bodyPr vert="horz" lIns="91440" tIns="45720" rIns="91440" bIns="45720" rtlCol="0" anchor="ctr"/>
          <a:lstStyle>
            <a:lvl1pPr algn="r">
              <a:defRPr sz="800">
                <a:solidFill>
                  <a:srgbClr val="FFFFFF"/>
                </a:solidFill>
              </a:defRPr>
            </a:lvl1pPr>
          </a:lstStyle>
          <a:p>
            <a:fld id="{C01389E6-C847-4AD0-B56D-D205B2EAB1EE}" type="slidenum">
              <a:rPr lang="en-US" smtClean="0"/>
              <a:pPr/>
              <a:t>‹N°›</a:t>
            </a:fld>
            <a:endParaRPr lang="en-US" sz="800" dirty="0"/>
          </a:p>
        </p:txBody>
      </p:sp>
    </p:spTree>
    <p:extLst>
      <p:ext uri="{BB962C8B-B14F-4D97-AF65-F5344CB8AC3E}">
        <p14:creationId xmlns:p14="http://schemas.microsoft.com/office/powerpoint/2010/main" val="3162379383"/>
      </p:ext>
    </p:extLst>
  </p:cSld>
  <p:clrMap bg1="lt1" tx1="dk1" bg2="lt2" tx2="dk2" accent1="accent1" accent2="accent2" accent3="accent3" accent4="accent4" accent5="accent5" accent6="accent6" hlink="hlink" folHlink="folHlink"/>
  <p:sldLayoutIdLst>
    <p:sldLayoutId id="2147483671" r:id="rId1"/>
    <p:sldLayoutId id="2147483670" r:id="rId2"/>
    <p:sldLayoutId id="2147483669" r:id="rId3"/>
    <p:sldLayoutId id="2147483668" r:id="rId4"/>
    <p:sldLayoutId id="2147483665" r:id="rId5"/>
    <p:sldLayoutId id="2147483664" r:id="rId6"/>
    <p:sldLayoutId id="2147483663" r:id="rId7"/>
  </p:sldLayoutIdLst>
  <p:hf sldNum="0" hdr="0" ftr="0" dt="0"/>
  <p:txStyles>
    <p:titleStyle>
      <a:lvl1pPr algn="l" defTabSz="914400" rtl="0" eaLnBrk="1" latinLnBrk="0" hangingPunct="1">
        <a:lnSpc>
          <a:spcPct val="100000"/>
        </a:lnSpc>
        <a:spcBef>
          <a:spcPct val="0"/>
        </a:spcBef>
        <a:buNone/>
        <a:defRPr sz="3600" b="1" i="0" kern="1200" cap="all" spc="700"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gif"/><Relationship Id="rId1" Type="http://schemas.openxmlformats.org/officeDocument/2006/relationships/slideLayout" Target="../slideLayouts/slideLayout5.xml"/><Relationship Id="rId4" Type="http://schemas.openxmlformats.org/officeDocument/2006/relationships/image" Target="../media/image24.gif"/></Relationships>
</file>

<file path=ppt/slides/_rels/slide1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5.xml"/><Relationship Id="rId4" Type="http://schemas.openxmlformats.org/officeDocument/2006/relationships/image" Target="../media/image28.gif"/></Relationships>
</file>

<file path=ppt/slides/_rels/slide13.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customXml" Target="../ink/ink14.xml"/><Relationship Id="rId18" Type="http://schemas.openxmlformats.org/officeDocument/2006/relationships/image" Target="../media/image38.png"/><Relationship Id="rId3" Type="http://schemas.openxmlformats.org/officeDocument/2006/relationships/image" Target="../media/image30.png"/><Relationship Id="rId7" Type="http://schemas.openxmlformats.org/officeDocument/2006/relationships/customXml" Target="../ink/ink11.xml"/><Relationship Id="rId12" Type="http://schemas.openxmlformats.org/officeDocument/2006/relationships/image" Target="../media/image35.png"/><Relationship Id="rId17" Type="http://schemas.openxmlformats.org/officeDocument/2006/relationships/customXml" Target="../ink/ink16.xml"/><Relationship Id="rId2" Type="http://schemas.openxmlformats.org/officeDocument/2006/relationships/image" Target="../media/image29.png"/><Relationship Id="rId16" Type="http://schemas.openxmlformats.org/officeDocument/2006/relationships/image" Target="../media/image37.png"/><Relationship Id="rId20" Type="http://schemas.openxmlformats.org/officeDocument/2006/relationships/image" Target="../media/image39.png"/><Relationship Id="rId1" Type="http://schemas.openxmlformats.org/officeDocument/2006/relationships/slideLayout" Target="../slideLayouts/slideLayout6.xml"/><Relationship Id="rId6" Type="http://schemas.openxmlformats.org/officeDocument/2006/relationships/image" Target="../media/image32.png"/><Relationship Id="rId11" Type="http://schemas.openxmlformats.org/officeDocument/2006/relationships/customXml" Target="../ink/ink13.xml"/><Relationship Id="rId5" Type="http://schemas.openxmlformats.org/officeDocument/2006/relationships/customXml" Target="../ink/ink10.xml"/><Relationship Id="rId15" Type="http://schemas.openxmlformats.org/officeDocument/2006/relationships/customXml" Target="../ink/ink15.xml"/><Relationship Id="rId10" Type="http://schemas.openxmlformats.org/officeDocument/2006/relationships/image" Target="../media/image34.png"/><Relationship Id="rId19" Type="http://schemas.openxmlformats.org/officeDocument/2006/relationships/customXml" Target="../ink/ink17.xml"/><Relationship Id="rId4" Type="http://schemas.openxmlformats.org/officeDocument/2006/relationships/image" Target="../media/image5.png"/><Relationship Id="rId9" Type="http://schemas.openxmlformats.org/officeDocument/2006/relationships/customXml" Target="../ink/ink12.xml"/><Relationship Id="rId14" Type="http://schemas.openxmlformats.org/officeDocument/2006/relationships/image" Target="../media/image36.png"/></Relationships>
</file>

<file path=ppt/slides/_rels/slide14.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customXml" Target="../ink/ink18.xml"/><Relationship Id="rId7" Type="http://schemas.openxmlformats.org/officeDocument/2006/relationships/customXml" Target="../ink/ink20.xml"/><Relationship Id="rId2" Type="http://schemas.openxmlformats.org/officeDocument/2006/relationships/image" Target="../media/image31.png"/><Relationship Id="rId1" Type="http://schemas.openxmlformats.org/officeDocument/2006/relationships/slideLayout" Target="../slideLayouts/slideLayout3.xml"/><Relationship Id="rId6" Type="http://schemas.openxmlformats.org/officeDocument/2006/relationships/image" Target="../media/image42.png"/><Relationship Id="rId5" Type="http://schemas.openxmlformats.org/officeDocument/2006/relationships/customXml" Target="../ink/ink19.xml"/><Relationship Id="rId4" Type="http://schemas.openxmlformats.org/officeDocument/2006/relationships/image" Target="../media/image41.png"/></Relationships>
</file>

<file path=ppt/slides/_rels/slide15.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8" Type="http://schemas.openxmlformats.org/officeDocument/2006/relationships/customXml" Target="../ink/ink23.xml"/><Relationship Id="rId13" Type="http://schemas.openxmlformats.org/officeDocument/2006/relationships/image" Target="../media/image36.png"/><Relationship Id="rId18" Type="http://schemas.openxmlformats.org/officeDocument/2006/relationships/customXml" Target="../ink/ink28.xml"/><Relationship Id="rId3" Type="http://schemas.openxmlformats.org/officeDocument/2006/relationships/image" Target="../media/image5.png"/><Relationship Id="rId7" Type="http://schemas.openxmlformats.org/officeDocument/2006/relationships/image" Target="../media/image33.png"/><Relationship Id="rId12" Type="http://schemas.openxmlformats.org/officeDocument/2006/relationships/customXml" Target="../ink/ink25.xml"/><Relationship Id="rId17" Type="http://schemas.openxmlformats.org/officeDocument/2006/relationships/image" Target="../media/image38.png"/><Relationship Id="rId2" Type="http://schemas.openxmlformats.org/officeDocument/2006/relationships/image" Target="../media/image46.png"/><Relationship Id="rId16" Type="http://schemas.openxmlformats.org/officeDocument/2006/relationships/customXml" Target="../ink/ink27.xml"/><Relationship Id="rId1" Type="http://schemas.openxmlformats.org/officeDocument/2006/relationships/slideLayout" Target="../slideLayouts/slideLayout3.xml"/><Relationship Id="rId6" Type="http://schemas.openxmlformats.org/officeDocument/2006/relationships/customXml" Target="../ink/ink22.xml"/><Relationship Id="rId11" Type="http://schemas.openxmlformats.org/officeDocument/2006/relationships/image" Target="../media/image35.png"/><Relationship Id="rId5" Type="http://schemas.openxmlformats.org/officeDocument/2006/relationships/image" Target="../media/image32.png"/><Relationship Id="rId15" Type="http://schemas.openxmlformats.org/officeDocument/2006/relationships/image" Target="../media/image37.png"/><Relationship Id="rId10" Type="http://schemas.openxmlformats.org/officeDocument/2006/relationships/customXml" Target="../ink/ink24.xml"/><Relationship Id="rId19" Type="http://schemas.openxmlformats.org/officeDocument/2006/relationships/image" Target="../media/image39.png"/><Relationship Id="rId4" Type="http://schemas.openxmlformats.org/officeDocument/2006/relationships/customXml" Target="../ink/ink21.xml"/><Relationship Id="rId9" Type="http://schemas.openxmlformats.org/officeDocument/2006/relationships/image" Target="../media/image34.png"/><Relationship Id="rId14" Type="http://schemas.openxmlformats.org/officeDocument/2006/relationships/customXml" Target="../ink/ink26.xml"/></Relationships>
</file>

<file path=ppt/slides/_rels/slide18.xml.rels><?xml version="1.0" encoding="UTF-8" standalone="yes"?>
<Relationships xmlns="http://schemas.openxmlformats.org/package/2006/relationships"><Relationship Id="rId3" Type="http://schemas.openxmlformats.org/officeDocument/2006/relationships/hyperlink" Target="https://agupubs.onlinelibrary.wiley.com/doi/full/10.1029/2004GC000896#ggge655-bib-0046" TargetMode="External"/><Relationship Id="rId2" Type="http://schemas.openxmlformats.org/officeDocument/2006/relationships/image" Target="../media/image47.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hyperlink" Target="https://www.researchgate.net/profile/Kamil-Kayabali" TargetMode="External"/><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hyperlink" Target="https://www.youtube.com/watch?v=5JW_QPtyJsA" TargetMode="External"/><Relationship Id="rId1" Type="http://schemas.openxmlformats.org/officeDocument/2006/relationships/slideLayout" Target="../slideLayouts/slideLayout5.xml"/><Relationship Id="rId6" Type="http://schemas.openxmlformats.org/officeDocument/2006/relationships/image" Target="../media/image57.png"/><Relationship Id="rId5" Type="http://schemas.openxmlformats.org/officeDocument/2006/relationships/hyperlink" Target="https://www.youtube.com/watch?v=CiNqCwTQMoo" TargetMode="External"/><Relationship Id="rId4" Type="http://schemas.openxmlformats.org/officeDocument/2006/relationships/image" Target="../media/image56.png"/></Relationships>
</file>

<file path=ppt/slides/_rels/slide25.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4.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customXml" Target="../ink/ink6.xml"/><Relationship Id="rId18" Type="http://schemas.openxmlformats.org/officeDocument/2006/relationships/image" Target="../media/image14.png"/><Relationship Id="rId3" Type="http://schemas.openxmlformats.org/officeDocument/2006/relationships/customXml" Target="../ink/ink1.xml"/><Relationship Id="rId7" Type="http://schemas.openxmlformats.org/officeDocument/2006/relationships/customXml" Target="../ink/ink3.xml"/><Relationship Id="rId12" Type="http://schemas.openxmlformats.org/officeDocument/2006/relationships/image" Target="../media/image11.png"/><Relationship Id="rId17" Type="http://schemas.openxmlformats.org/officeDocument/2006/relationships/customXml" Target="../ink/ink8.xml"/><Relationship Id="rId2" Type="http://schemas.openxmlformats.org/officeDocument/2006/relationships/image" Target="../media/image5.png"/><Relationship Id="rId16" Type="http://schemas.openxmlformats.org/officeDocument/2006/relationships/image" Target="../media/image13.png"/><Relationship Id="rId20" Type="http://schemas.openxmlformats.org/officeDocument/2006/relationships/image" Target="../media/image15.png"/><Relationship Id="rId1" Type="http://schemas.openxmlformats.org/officeDocument/2006/relationships/slideLayout" Target="../slideLayouts/slideLayout3.xml"/><Relationship Id="rId6" Type="http://schemas.openxmlformats.org/officeDocument/2006/relationships/image" Target="../media/image8.png"/><Relationship Id="rId11" Type="http://schemas.openxmlformats.org/officeDocument/2006/relationships/customXml" Target="../ink/ink5.xml"/><Relationship Id="rId5" Type="http://schemas.openxmlformats.org/officeDocument/2006/relationships/customXml" Target="../ink/ink2.xml"/><Relationship Id="rId15" Type="http://schemas.openxmlformats.org/officeDocument/2006/relationships/customXml" Target="../ink/ink7.xml"/><Relationship Id="rId10" Type="http://schemas.openxmlformats.org/officeDocument/2006/relationships/image" Target="../media/image10.png"/><Relationship Id="rId19" Type="http://schemas.openxmlformats.org/officeDocument/2006/relationships/customXml" Target="../ink/ink9.xml"/><Relationship Id="rId4" Type="http://schemas.openxmlformats.org/officeDocument/2006/relationships/image" Target="../media/image70.png"/><Relationship Id="rId9" Type="http://schemas.openxmlformats.org/officeDocument/2006/relationships/customXml" Target="../ink/ink4.xml"/><Relationship Id="rId14" Type="http://schemas.openxmlformats.org/officeDocument/2006/relationships/image" Target="../media/image12.png"/></Relationships>
</file>

<file path=ppt/slides/_rels/slide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6.xml"/><Relationship Id="rId5" Type="http://schemas.openxmlformats.org/officeDocument/2006/relationships/image" Target="../media/image20.png"/><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2" Type="http://schemas.openxmlformats.org/officeDocument/2006/relationships/image" Target="../media/image21.gif"/><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616AA244-220E-590D-35EA-11025813041D}"/>
              </a:ext>
            </a:extLst>
          </p:cNvPr>
          <p:cNvSpPr>
            <a:spLocks noGrp="1"/>
          </p:cNvSpPr>
          <p:nvPr>
            <p:ph type="ctrTitle"/>
          </p:nvPr>
        </p:nvSpPr>
        <p:spPr/>
        <p:txBody>
          <a:bodyPr/>
          <a:lstStyle/>
          <a:p>
            <a:r>
              <a:rPr lang="fr-FR" dirty="0" smtClean="0"/>
              <a:t>Le séisme du 6 février 2023</a:t>
            </a:r>
            <a:br>
              <a:rPr lang="fr-FR" dirty="0" smtClean="0"/>
            </a:br>
            <a:r>
              <a:rPr lang="fr-FR" dirty="0" smtClean="0"/>
              <a:t>Turquie Syrie</a:t>
            </a:r>
            <a:endParaRPr lang="fr-FR" dirty="0"/>
          </a:p>
        </p:txBody>
      </p:sp>
      <p:sp>
        <p:nvSpPr>
          <p:cNvPr id="3" name="Sous-titre 2">
            <a:extLst>
              <a:ext uri="{FF2B5EF4-FFF2-40B4-BE49-F238E27FC236}">
                <a16:creationId xmlns:a16="http://schemas.microsoft.com/office/drawing/2014/main" xmlns="" id="{5067CB7E-E61B-7C3F-848A-894681E7D69B}"/>
              </a:ext>
            </a:extLst>
          </p:cNvPr>
          <p:cNvSpPr>
            <a:spLocks noGrp="1"/>
          </p:cNvSpPr>
          <p:nvPr>
            <p:ph type="subTitle" idx="1"/>
          </p:nvPr>
        </p:nvSpPr>
        <p:spPr/>
        <p:txBody>
          <a:bodyPr/>
          <a:lstStyle/>
          <a:p>
            <a:r>
              <a:rPr lang="fr-FR" smtClean="0"/>
              <a:t>Le séisme</a:t>
            </a:r>
          </a:p>
          <a:p>
            <a:r>
              <a:rPr lang="fr-FR" smtClean="0"/>
              <a:t>contexte tectonique</a:t>
            </a:r>
          </a:p>
          <a:p>
            <a:r>
              <a:rPr lang="fr-FR" smtClean="0"/>
              <a:t>Risque sismique</a:t>
            </a:r>
            <a:endParaRPr lang="fr-FR" dirty="0"/>
          </a:p>
        </p:txBody>
      </p:sp>
      <p:pic>
        <p:nvPicPr>
          <p:cNvPr id="15" name="Picture 3">
            <a:extLst>
              <a:ext uri="{FF2B5EF4-FFF2-40B4-BE49-F238E27FC236}">
                <a16:creationId xmlns:a16="http://schemas.microsoft.com/office/drawing/2014/main" xmlns="" id="{4495417D-B927-29B0-C37A-5DA9CF3AD24E}"/>
              </a:ext>
            </a:extLst>
          </p:cNvPr>
          <p:cNvPicPr>
            <a:picLocks noGrp="1" noChangeAspect="1"/>
          </p:cNvPicPr>
          <p:nvPr>
            <p:ph type="pic" sz="quarter" idx="13"/>
          </p:nvPr>
        </p:nvPicPr>
        <p:blipFill rotWithShape="1">
          <a:blip r:embed="rId2"/>
          <a:srcRect l="29089" r="29089"/>
          <a:stretch/>
        </p:blipFill>
        <p:spPr>
          <a:prstGeom prst="rect">
            <a:avLst/>
          </a:prstGeom>
        </p:spPr>
      </p:pic>
    </p:spTree>
    <p:extLst>
      <p:ext uri="{BB962C8B-B14F-4D97-AF65-F5344CB8AC3E}">
        <p14:creationId xmlns:p14="http://schemas.microsoft.com/office/powerpoint/2010/main" val="412279959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2AB0108D-C52F-E7F9-21F2-D82B75A57A4C}"/>
              </a:ext>
            </a:extLst>
          </p:cNvPr>
          <p:cNvSpPr>
            <a:spLocks noGrp="1"/>
          </p:cNvSpPr>
          <p:nvPr>
            <p:ph type="title" idx="4294967295"/>
          </p:nvPr>
        </p:nvSpPr>
        <p:spPr>
          <a:xfrm>
            <a:off x="596900" y="563963"/>
            <a:ext cx="5029200" cy="3043238"/>
          </a:xfrm>
        </p:spPr>
        <p:txBody>
          <a:bodyPr vert="horz" lIns="0" tIns="0" rIns="0" bIns="0" rtlCol="0" anchor="t">
            <a:noAutofit/>
          </a:bodyPr>
          <a:lstStyle/>
          <a:p>
            <a:r>
              <a:rPr lang="fr-FR" sz="2000" spc="750" dirty="0" smtClean="0">
                <a:solidFill>
                  <a:schemeClr val="bg1"/>
                </a:solidFill>
              </a:rPr>
              <a:t>LES Dégâts sont PRINCIPALEMENT liés à L’arrivée des ondes de surface</a:t>
            </a:r>
            <a:br>
              <a:rPr lang="fr-FR" sz="2000" spc="750" dirty="0" smtClean="0">
                <a:solidFill>
                  <a:schemeClr val="bg1"/>
                </a:solidFill>
              </a:rPr>
            </a:br>
            <a:r>
              <a:rPr lang="fr-FR" sz="2000" spc="750" dirty="0" smtClean="0">
                <a:solidFill>
                  <a:schemeClr val="bg1"/>
                </a:solidFill>
              </a:rPr>
              <a:t/>
            </a:r>
            <a:br>
              <a:rPr lang="fr-FR" sz="2000" spc="750" dirty="0" smtClean="0">
                <a:solidFill>
                  <a:schemeClr val="bg1"/>
                </a:solidFill>
              </a:rPr>
            </a:br>
            <a:r>
              <a:rPr lang="fr-FR" sz="1600" spc="750" dirty="0" smtClean="0">
                <a:solidFill>
                  <a:schemeClr val="bg1"/>
                </a:solidFill>
              </a:rPr>
              <a:t>(grandes amplitudes, longues durées, </a:t>
            </a:r>
            <a:r>
              <a:rPr lang="fr-FR" sz="1600" spc="750" dirty="0" smtClean="0">
                <a:solidFill>
                  <a:schemeClr val="bg1"/>
                </a:solidFill>
              </a:rPr>
              <a:t>mouvements </a:t>
            </a:r>
            <a:r>
              <a:rPr lang="fr-FR" sz="1600" spc="750" dirty="0" smtClean="0">
                <a:solidFill>
                  <a:schemeClr val="bg1"/>
                </a:solidFill>
              </a:rPr>
              <a:t>complexes</a:t>
            </a:r>
            <a:r>
              <a:rPr lang="fr-FR" sz="2000" spc="750" dirty="0" smtClean="0">
                <a:solidFill>
                  <a:schemeClr val="bg1"/>
                </a:solidFill>
              </a:rPr>
              <a:t>)</a:t>
            </a:r>
            <a:endParaRPr lang="fr-FR" sz="2000" spc="750" dirty="0">
              <a:solidFill>
                <a:schemeClr val="bg1"/>
              </a:solidFill>
            </a:endParaRPr>
          </a:p>
        </p:txBody>
      </p:sp>
      <p:pic>
        <p:nvPicPr>
          <p:cNvPr id="6" name="Image 5">
            <a:extLst>
              <a:ext uri="{FF2B5EF4-FFF2-40B4-BE49-F238E27FC236}">
                <a16:creationId xmlns:a16="http://schemas.microsoft.com/office/drawing/2014/main" xmlns="" id="{B35BA980-B39C-FD30-6769-D712091566A2}"/>
              </a:ext>
            </a:extLst>
          </p:cNvPr>
          <p:cNvPicPr>
            <a:picLocks noChangeAspect="1"/>
          </p:cNvPicPr>
          <p:nvPr/>
        </p:nvPicPr>
        <p:blipFill>
          <a:blip r:embed="rId2"/>
          <a:stretch>
            <a:fillRect/>
          </a:stretch>
        </p:blipFill>
        <p:spPr>
          <a:xfrm>
            <a:off x="6285058" y="4412318"/>
            <a:ext cx="3884548" cy="1942274"/>
          </a:xfrm>
          <a:prstGeom prst="rect">
            <a:avLst/>
          </a:prstGeom>
        </p:spPr>
      </p:pic>
      <p:pic>
        <p:nvPicPr>
          <p:cNvPr id="3074" name="Picture 2" descr="Séisme en Turquie. « Je me demande comment j'ai pu survivre » : un lutteur  normand témoigne - Paris-Normandie">
            <a:extLst>
              <a:ext uri="{FF2B5EF4-FFF2-40B4-BE49-F238E27FC236}">
                <a16:creationId xmlns:a16="http://schemas.microsoft.com/office/drawing/2014/main" xmlns="" id="{F891EADA-D3D9-7D8C-3A07-C6B6FC5E273E}"/>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285058" y="145777"/>
            <a:ext cx="5825348" cy="3276758"/>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 7">
            <a:extLst>
              <a:ext uri="{FF2B5EF4-FFF2-40B4-BE49-F238E27FC236}">
                <a16:creationId xmlns:a16="http://schemas.microsoft.com/office/drawing/2014/main" xmlns="" id="{4A77E932-F716-D2AD-1278-4A3A22F5E855}"/>
              </a:ext>
            </a:extLst>
          </p:cNvPr>
          <p:cNvPicPr>
            <a:picLocks noChangeAspect="1"/>
          </p:cNvPicPr>
          <p:nvPr/>
        </p:nvPicPr>
        <p:blipFill>
          <a:blip r:embed="rId4"/>
          <a:stretch>
            <a:fillRect/>
          </a:stretch>
        </p:blipFill>
        <p:spPr>
          <a:xfrm>
            <a:off x="2003869" y="4384957"/>
            <a:ext cx="3939270" cy="1969635"/>
          </a:xfrm>
          <a:prstGeom prst="rect">
            <a:avLst/>
          </a:prstGeom>
        </p:spPr>
      </p:pic>
      <p:sp>
        <p:nvSpPr>
          <p:cNvPr id="9" name="ZoneTexte 8">
            <a:extLst>
              <a:ext uri="{FF2B5EF4-FFF2-40B4-BE49-F238E27FC236}">
                <a16:creationId xmlns:a16="http://schemas.microsoft.com/office/drawing/2014/main" xmlns="" id="{01DA7FD9-D96E-40B5-46BA-B65478FB7462}"/>
              </a:ext>
            </a:extLst>
          </p:cNvPr>
          <p:cNvSpPr txBox="1"/>
          <p:nvPr/>
        </p:nvSpPr>
        <p:spPr>
          <a:xfrm>
            <a:off x="5311300" y="6466935"/>
            <a:ext cx="1974878" cy="307777"/>
          </a:xfrm>
          <a:prstGeom prst="rect">
            <a:avLst/>
          </a:prstGeom>
          <a:noFill/>
        </p:spPr>
        <p:txBody>
          <a:bodyPr wrap="square">
            <a:spAutoFit/>
          </a:bodyPr>
          <a:lstStyle/>
          <a:p>
            <a:r>
              <a:rPr lang="fr-FR" sz="1400" i="1" dirty="0"/>
              <a:t>Source : WIKIPEDIA</a:t>
            </a:r>
            <a:endParaRPr lang="fr-FR" sz="1400" dirty="0"/>
          </a:p>
        </p:txBody>
      </p:sp>
      <p:sp>
        <p:nvSpPr>
          <p:cNvPr id="10" name="ZoneTexte 9">
            <a:extLst>
              <a:ext uri="{FF2B5EF4-FFF2-40B4-BE49-F238E27FC236}">
                <a16:creationId xmlns:a16="http://schemas.microsoft.com/office/drawing/2014/main" xmlns="" id="{223B22E2-9986-FFB9-8B68-8E499032DC24}"/>
              </a:ext>
            </a:extLst>
          </p:cNvPr>
          <p:cNvSpPr txBox="1"/>
          <p:nvPr/>
        </p:nvSpPr>
        <p:spPr>
          <a:xfrm>
            <a:off x="9626601" y="3422535"/>
            <a:ext cx="2565400" cy="369332"/>
          </a:xfrm>
          <a:prstGeom prst="rect">
            <a:avLst/>
          </a:prstGeom>
          <a:noFill/>
        </p:spPr>
        <p:txBody>
          <a:bodyPr wrap="square" rtlCol="0">
            <a:spAutoFit/>
          </a:bodyPr>
          <a:lstStyle/>
          <a:p>
            <a:pPr algn="r"/>
            <a:r>
              <a:rPr lang="fr-FR" i="1" dirty="0" smtClean="0">
                <a:solidFill>
                  <a:schemeClr val="bg1">
                    <a:lumMod val="50000"/>
                  </a:schemeClr>
                </a:solidFill>
              </a:rPr>
              <a:t>Image : France </a:t>
            </a:r>
            <a:r>
              <a:rPr lang="fr-FR" i="1" dirty="0">
                <a:solidFill>
                  <a:schemeClr val="bg1">
                    <a:lumMod val="50000"/>
                  </a:schemeClr>
                </a:solidFill>
              </a:rPr>
              <a:t>INFO</a:t>
            </a:r>
          </a:p>
        </p:txBody>
      </p:sp>
    </p:spTree>
    <p:extLst>
      <p:ext uri="{BB962C8B-B14F-4D97-AF65-F5344CB8AC3E}">
        <p14:creationId xmlns:p14="http://schemas.microsoft.com/office/powerpoint/2010/main" val="218870061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ous-titre 2">
            <a:extLst>
              <a:ext uri="{FF2B5EF4-FFF2-40B4-BE49-F238E27FC236}">
                <a16:creationId xmlns:a16="http://schemas.microsoft.com/office/drawing/2014/main" xmlns="" id="{75DF4B56-E2AA-494A-D7A9-581E33736110}"/>
              </a:ext>
            </a:extLst>
          </p:cNvPr>
          <p:cNvSpPr txBox="1">
            <a:spLocks/>
          </p:cNvSpPr>
          <p:nvPr/>
        </p:nvSpPr>
        <p:spPr>
          <a:xfrm>
            <a:off x="751114" y="4177937"/>
            <a:ext cx="4781006" cy="1136468"/>
          </a:xfrm>
          <a:prstGeom prst="rect">
            <a:avLst/>
          </a:prstGeom>
        </p:spPr>
        <p:txBody>
          <a:bodyPr vert="horz" lIns="0" tIns="0" rIns="0" bIns="0" rtlCol="0">
            <a:normAutofit/>
          </a:bodyPr>
          <a:lstStyle>
            <a:lvl1pPr marL="0" indent="0" algn="ctr" defTabSz="914400" rtl="0" eaLnBrk="1" latinLnBrk="0" hangingPunct="1">
              <a:lnSpc>
                <a:spcPct val="150000"/>
              </a:lnSpc>
              <a:spcBef>
                <a:spcPts val="1000"/>
              </a:spcBef>
              <a:buFont typeface="Arial" panose="020B0604020202020204" pitchFamily="34" charset="0"/>
              <a:buNone/>
              <a:defRPr sz="1600" kern="1200" cap="all" spc="600" baseline="0">
                <a:solidFill>
                  <a:schemeClr val="tx1"/>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fr-FR" b="1" dirty="0" smtClean="0"/>
              <a:t>Du mouvement des plaques à celui le long des failles</a:t>
            </a:r>
            <a:endParaRPr lang="fr-FR" b="1" dirty="0"/>
          </a:p>
        </p:txBody>
      </p:sp>
      <p:pic>
        <p:nvPicPr>
          <p:cNvPr id="10" name="Picture 2" descr="Carte sismotectonique de la Méditerranée">
            <a:extLst>
              <a:ext uri="{FF2B5EF4-FFF2-40B4-BE49-F238E27FC236}">
                <a16:creationId xmlns:a16="http://schemas.microsoft.com/office/drawing/2014/main" xmlns="" id="{F4E0E726-38AD-8695-1FA1-30458DA45F8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5858"/>
          <a:stretch/>
        </p:blipFill>
        <p:spPr bwMode="auto">
          <a:xfrm>
            <a:off x="6422169" y="3231605"/>
            <a:ext cx="5018717" cy="2823029"/>
          </a:xfrm>
          <a:prstGeom prst="rect">
            <a:avLst/>
          </a:prstGeom>
          <a:noFill/>
          <a:extLst>
            <a:ext uri="{909E8E84-426E-40DD-AFC4-6F175D3DCCD1}">
              <a14:hiddenFill xmlns:a14="http://schemas.microsoft.com/office/drawing/2010/main">
                <a:solidFill>
                  <a:srgbClr val="FFFFFF"/>
                </a:solidFill>
              </a14:hiddenFill>
            </a:ext>
          </a:extLst>
        </p:spPr>
      </p:pic>
      <p:sp>
        <p:nvSpPr>
          <p:cNvPr id="6" name="Titre 5"/>
          <p:cNvSpPr>
            <a:spLocks noGrp="1"/>
          </p:cNvSpPr>
          <p:nvPr>
            <p:ph type="title"/>
          </p:nvPr>
        </p:nvSpPr>
        <p:spPr>
          <a:xfrm>
            <a:off x="1301529" y="2195703"/>
            <a:ext cx="10241280" cy="1234440"/>
          </a:xfrm>
        </p:spPr>
        <p:txBody>
          <a:bodyPr/>
          <a:lstStyle/>
          <a:p>
            <a:pPr algn="ctr"/>
            <a:r>
              <a:rPr lang="fr-FR" dirty="0" smtClean="0"/>
              <a:t>Le contexte tectonique</a:t>
            </a:r>
            <a:br>
              <a:rPr lang="fr-FR" dirty="0" smtClean="0"/>
            </a:br>
            <a:endParaRPr lang="fr-FR" dirty="0"/>
          </a:p>
        </p:txBody>
      </p:sp>
    </p:spTree>
    <p:extLst>
      <p:ext uri="{BB962C8B-B14F-4D97-AF65-F5344CB8AC3E}">
        <p14:creationId xmlns:p14="http://schemas.microsoft.com/office/powerpoint/2010/main" val="12125891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88671" y="24704"/>
            <a:ext cx="5061859" cy="23622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ZoneTexte 11">
            <a:extLst>
              <a:ext uri="{FF2B5EF4-FFF2-40B4-BE49-F238E27FC236}">
                <a16:creationId xmlns:a16="http://schemas.microsoft.com/office/drawing/2014/main" xmlns="" id="{62ADC938-AC14-DFF0-1A9F-CC6F6B3D9B46}"/>
              </a:ext>
            </a:extLst>
          </p:cNvPr>
          <p:cNvSpPr txBox="1"/>
          <p:nvPr/>
        </p:nvSpPr>
        <p:spPr>
          <a:xfrm>
            <a:off x="789304" y="438149"/>
            <a:ext cx="5283200" cy="1294622"/>
          </a:xfrm>
          <a:prstGeom prst="rect">
            <a:avLst/>
          </a:prstGeom>
        </p:spPr>
        <p:txBody>
          <a:bodyPr vert="horz" lIns="0" tIns="0" rIns="0" bIns="0" rtlCol="0" anchor="ctr">
            <a:normAutofit lnSpcReduction="10000"/>
          </a:bodyPr>
          <a:lstStyle/>
          <a:p>
            <a:pPr algn="r">
              <a:lnSpc>
                <a:spcPct val="120000"/>
              </a:lnSpc>
              <a:spcAft>
                <a:spcPts val="600"/>
              </a:spcAft>
            </a:pPr>
            <a:r>
              <a:rPr lang="fr-FR" dirty="0" smtClean="0"/>
              <a:t>Sur la coupe AB : lithosphère continentale d’épaisseur ~ 200 km (à peine épaissie) + les hypocentres sismiques superficiels (ronds dans la croûte) : contexte de décrochement, de coulissage.</a:t>
            </a:r>
          </a:p>
          <a:p>
            <a:pPr indent="-228600" algn="ctr">
              <a:lnSpc>
                <a:spcPct val="120000"/>
              </a:lnSpc>
              <a:spcAft>
                <a:spcPts val="600"/>
              </a:spcAft>
              <a:buFont typeface="Arial" panose="020B0604020202020204" pitchFamily="34" charset="0"/>
              <a:buChar char="•"/>
            </a:pPr>
            <a:endParaRPr lang="fr-FR" dirty="0"/>
          </a:p>
        </p:txBody>
      </p:sp>
      <p:pic>
        <p:nvPicPr>
          <p:cNvPr id="21" name="Image 20">
            <a:extLst>
              <a:ext uri="{FF2B5EF4-FFF2-40B4-BE49-F238E27FC236}">
                <a16:creationId xmlns:a16="http://schemas.microsoft.com/office/drawing/2014/main" xmlns="" id="{6B0E9BA6-4D4F-3133-DA86-28B76291A909}"/>
              </a:ext>
            </a:extLst>
          </p:cNvPr>
          <p:cNvPicPr>
            <a:picLocks noChangeAspect="1"/>
          </p:cNvPicPr>
          <p:nvPr/>
        </p:nvPicPr>
        <p:blipFill>
          <a:blip r:embed="rId3"/>
          <a:stretch>
            <a:fillRect/>
          </a:stretch>
        </p:blipFill>
        <p:spPr>
          <a:xfrm>
            <a:off x="8259164" y="3197657"/>
            <a:ext cx="3582353" cy="3546168"/>
          </a:xfrm>
          <a:prstGeom prst="rect">
            <a:avLst/>
          </a:prstGeom>
        </p:spPr>
      </p:pic>
      <p:sp>
        <p:nvSpPr>
          <p:cNvPr id="41" name="ZoneTexte 40">
            <a:extLst>
              <a:ext uri="{FF2B5EF4-FFF2-40B4-BE49-F238E27FC236}">
                <a16:creationId xmlns:a16="http://schemas.microsoft.com/office/drawing/2014/main" xmlns="" id="{206D2E12-5D35-1277-D065-F788B581C822}"/>
              </a:ext>
            </a:extLst>
          </p:cNvPr>
          <p:cNvSpPr txBox="1"/>
          <p:nvPr/>
        </p:nvSpPr>
        <p:spPr>
          <a:xfrm>
            <a:off x="9004792" y="19133"/>
            <a:ext cx="3118437" cy="253916"/>
          </a:xfrm>
          <a:prstGeom prst="rect">
            <a:avLst/>
          </a:prstGeom>
          <a:noFill/>
        </p:spPr>
        <p:txBody>
          <a:bodyPr wrap="square" rtlCol="0">
            <a:spAutoFit/>
          </a:bodyPr>
          <a:lstStyle/>
          <a:p>
            <a:r>
              <a:rPr lang="fr-FR" sz="1050" i="1" dirty="0" smtClean="0"/>
              <a:t>Illustrations : Tectoglob3D- </a:t>
            </a:r>
            <a:r>
              <a:rPr lang="fr-FR" sz="1050" i="1" dirty="0" err="1"/>
              <a:t>Consentino</a:t>
            </a:r>
            <a:r>
              <a:rPr lang="fr-FR" sz="1050" i="1" dirty="0"/>
              <a:t> ; </a:t>
            </a:r>
            <a:r>
              <a:rPr lang="fr-FR" sz="1050" i="1" dirty="0" err="1"/>
              <a:t>Ac</a:t>
            </a:r>
            <a:r>
              <a:rPr lang="fr-FR" sz="1050" i="1" dirty="0"/>
              <a:t>- </a:t>
            </a:r>
            <a:r>
              <a:rPr lang="fr-FR" sz="1050" i="1" dirty="0" err="1"/>
              <a:t>NIce</a:t>
            </a:r>
            <a:endParaRPr lang="fr-FR" sz="1050" i="1" dirty="0"/>
          </a:p>
        </p:txBody>
      </p:sp>
      <p:pic>
        <p:nvPicPr>
          <p:cNvPr id="43" name="Image 42">
            <a:extLst>
              <a:ext uri="{FF2B5EF4-FFF2-40B4-BE49-F238E27FC236}">
                <a16:creationId xmlns:a16="http://schemas.microsoft.com/office/drawing/2014/main" xmlns="" id="{D2852767-AA02-7814-7E68-5780E700644C}"/>
              </a:ext>
            </a:extLst>
          </p:cNvPr>
          <p:cNvPicPr>
            <a:picLocks noChangeAspect="1"/>
          </p:cNvPicPr>
          <p:nvPr/>
        </p:nvPicPr>
        <p:blipFill>
          <a:blip r:embed="rId4"/>
          <a:stretch>
            <a:fillRect/>
          </a:stretch>
        </p:blipFill>
        <p:spPr>
          <a:xfrm>
            <a:off x="789304" y="2635250"/>
            <a:ext cx="2540000" cy="1587500"/>
          </a:xfrm>
          <a:prstGeom prst="rect">
            <a:avLst/>
          </a:prstGeom>
        </p:spPr>
      </p:pic>
      <p:cxnSp>
        <p:nvCxnSpPr>
          <p:cNvPr id="47" name="Connecteur droit avec flèche 46">
            <a:extLst>
              <a:ext uri="{FF2B5EF4-FFF2-40B4-BE49-F238E27FC236}">
                <a16:creationId xmlns:a16="http://schemas.microsoft.com/office/drawing/2014/main" xmlns="" id="{1486C16A-2BF8-3FBC-2167-2E0567666945}"/>
              </a:ext>
            </a:extLst>
          </p:cNvPr>
          <p:cNvCxnSpPr/>
          <p:nvPr/>
        </p:nvCxnSpPr>
        <p:spPr>
          <a:xfrm flipV="1">
            <a:off x="8719601" y="3959648"/>
            <a:ext cx="1279805" cy="981597"/>
          </a:xfrm>
          <a:prstGeom prst="straightConnector1">
            <a:avLst/>
          </a:prstGeom>
          <a:ln w="60325">
            <a:solidFill>
              <a:srgbClr val="FFFF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50" name="Connecteur droit avec flèche 49">
            <a:extLst>
              <a:ext uri="{FF2B5EF4-FFF2-40B4-BE49-F238E27FC236}">
                <a16:creationId xmlns:a16="http://schemas.microsoft.com/office/drawing/2014/main" xmlns="" id="{517E9D8E-CA03-7355-AA3D-7825E85CF863}"/>
              </a:ext>
            </a:extLst>
          </p:cNvPr>
          <p:cNvCxnSpPr>
            <a:cxnSpLocks/>
          </p:cNvCxnSpPr>
          <p:nvPr/>
        </p:nvCxnSpPr>
        <p:spPr>
          <a:xfrm flipV="1">
            <a:off x="350582" y="2215917"/>
            <a:ext cx="2616507" cy="2006833"/>
          </a:xfrm>
          <a:prstGeom prst="straightConnector1">
            <a:avLst/>
          </a:prstGeom>
          <a:ln w="60325">
            <a:solidFill>
              <a:srgbClr val="FFFF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54" name="ZoneTexte 53">
            <a:extLst>
              <a:ext uri="{FF2B5EF4-FFF2-40B4-BE49-F238E27FC236}">
                <a16:creationId xmlns:a16="http://schemas.microsoft.com/office/drawing/2014/main" xmlns="" id="{72529824-2B4A-2557-9E29-17DF76074941}"/>
              </a:ext>
            </a:extLst>
          </p:cNvPr>
          <p:cNvSpPr txBox="1"/>
          <p:nvPr/>
        </p:nvSpPr>
        <p:spPr>
          <a:xfrm>
            <a:off x="309729" y="4889065"/>
            <a:ext cx="3449310" cy="1815882"/>
          </a:xfrm>
          <a:prstGeom prst="rect">
            <a:avLst/>
          </a:prstGeom>
          <a:noFill/>
        </p:spPr>
        <p:txBody>
          <a:bodyPr wrap="square">
            <a:spAutoFit/>
          </a:bodyPr>
          <a:lstStyle/>
          <a:p>
            <a:pPr algn="ctr"/>
            <a:r>
              <a:rPr lang="fr-FR" sz="1600" dirty="0" smtClean="0">
                <a:solidFill>
                  <a:schemeClr val="bg1"/>
                </a:solidFill>
              </a:rPr>
              <a:t>Sur cette animation si le bloc de droite peut représenter  Le Moyen-Orient au sud de la Turquie dont le déplacement est NE , celui de gauche qui serait la Turquie n’a pas ce déplacement.</a:t>
            </a:r>
          </a:p>
          <a:p>
            <a:pPr algn="ctr"/>
            <a:r>
              <a:rPr lang="fr-FR" sz="1600" i="1" dirty="0" smtClean="0">
                <a:solidFill>
                  <a:schemeClr val="bg1"/>
                </a:solidFill>
              </a:rPr>
              <a:t>Voir diapo suivante.</a:t>
            </a:r>
            <a:endParaRPr lang="fr-FR" sz="1600" i="1" dirty="0">
              <a:solidFill>
                <a:schemeClr val="bg1"/>
              </a:solidFill>
            </a:endParaRPr>
          </a:p>
        </p:txBody>
      </p:sp>
      <p:sp>
        <p:nvSpPr>
          <p:cNvPr id="55" name="ZoneTexte 54">
            <a:extLst>
              <a:ext uri="{FF2B5EF4-FFF2-40B4-BE49-F238E27FC236}">
                <a16:creationId xmlns:a16="http://schemas.microsoft.com/office/drawing/2014/main" xmlns="" id="{763C4397-C772-0E1D-2610-AC519732D2FE}"/>
              </a:ext>
            </a:extLst>
          </p:cNvPr>
          <p:cNvSpPr txBox="1"/>
          <p:nvPr/>
        </p:nvSpPr>
        <p:spPr>
          <a:xfrm>
            <a:off x="712620" y="4286994"/>
            <a:ext cx="2081380" cy="307777"/>
          </a:xfrm>
          <a:prstGeom prst="rect">
            <a:avLst/>
          </a:prstGeom>
          <a:noFill/>
        </p:spPr>
        <p:txBody>
          <a:bodyPr wrap="square">
            <a:spAutoFit/>
          </a:bodyPr>
          <a:lstStyle/>
          <a:p>
            <a:r>
              <a:rPr lang="fr-FR" sz="1400" i="1" dirty="0"/>
              <a:t>Source : WIKIPEDIA</a:t>
            </a:r>
            <a:endParaRPr lang="fr-FR" sz="1400" dirty="0"/>
          </a:p>
        </p:txBody>
      </p:sp>
      <p:cxnSp>
        <p:nvCxnSpPr>
          <p:cNvPr id="56" name="Connecteur droit avec flèche 55">
            <a:extLst>
              <a:ext uri="{FF2B5EF4-FFF2-40B4-BE49-F238E27FC236}">
                <a16:creationId xmlns:a16="http://schemas.microsoft.com/office/drawing/2014/main" xmlns="" id="{7E9CFCD8-3F78-A12F-8B5C-789E67F22FF9}"/>
              </a:ext>
            </a:extLst>
          </p:cNvPr>
          <p:cNvCxnSpPr>
            <a:cxnSpLocks/>
          </p:cNvCxnSpPr>
          <p:nvPr/>
        </p:nvCxnSpPr>
        <p:spPr>
          <a:xfrm>
            <a:off x="8198603" y="4054889"/>
            <a:ext cx="1612379" cy="0"/>
          </a:xfrm>
          <a:prstGeom prst="straightConnector1">
            <a:avLst/>
          </a:prstGeom>
          <a:ln w="60325">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64" name="ZoneTexte 63">
            <a:extLst>
              <a:ext uri="{FF2B5EF4-FFF2-40B4-BE49-F238E27FC236}">
                <a16:creationId xmlns:a16="http://schemas.microsoft.com/office/drawing/2014/main" xmlns="" id="{E0063B80-D1DC-7AF0-46AA-219BB89A0919}"/>
              </a:ext>
            </a:extLst>
          </p:cNvPr>
          <p:cNvSpPr txBox="1"/>
          <p:nvPr/>
        </p:nvSpPr>
        <p:spPr>
          <a:xfrm>
            <a:off x="6070600" y="3248726"/>
            <a:ext cx="2128003" cy="3493264"/>
          </a:xfrm>
          <a:prstGeom prst="rect">
            <a:avLst/>
          </a:prstGeom>
          <a:noFill/>
        </p:spPr>
        <p:txBody>
          <a:bodyPr wrap="square">
            <a:spAutoFit/>
          </a:bodyPr>
          <a:lstStyle/>
          <a:p>
            <a:pPr>
              <a:lnSpc>
                <a:spcPct val="120000"/>
              </a:lnSpc>
              <a:spcAft>
                <a:spcPts val="600"/>
              </a:spcAft>
            </a:pPr>
            <a:r>
              <a:rPr lang="fr-FR" dirty="0" smtClean="0"/>
              <a:t>Ce que vient confirmer le GPS, L’Anatolie ne suit pas le mouvement général vers le nord-est du reste de l’Europe et du Moyen-Orient.</a:t>
            </a:r>
          </a:p>
          <a:p>
            <a:pPr>
              <a:lnSpc>
                <a:spcPct val="120000"/>
              </a:lnSpc>
              <a:spcAft>
                <a:spcPts val="600"/>
              </a:spcAft>
            </a:pPr>
            <a:r>
              <a:rPr lang="fr-FR" dirty="0" smtClean="0"/>
              <a:t>L’Afrique est très peu mobile</a:t>
            </a:r>
            <a:endParaRPr lang="fr-FR" dirty="0"/>
          </a:p>
        </p:txBody>
      </p:sp>
    </p:spTree>
    <p:extLst>
      <p:ext uri="{BB962C8B-B14F-4D97-AF65-F5344CB8AC3E}">
        <p14:creationId xmlns:p14="http://schemas.microsoft.com/office/powerpoint/2010/main" val="40540938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7"/>
                                        </p:tgtEl>
                                        <p:attrNameLst>
                                          <p:attrName>style.visibility</p:attrName>
                                        </p:attrNameLst>
                                      </p:cBhvr>
                                      <p:to>
                                        <p:strVal val="visible"/>
                                      </p:to>
                                    </p:set>
                                    <p:anim calcmode="lin" valueType="num">
                                      <p:cBhvr>
                                        <p:cTn id="7" dur="500" fill="hold"/>
                                        <p:tgtEl>
                                          <p:spTgt spid="47"/>
                                        </p:tgtEl>
                                        <p:attrNameLst>
                                          <p:attrName>ppt_w</p:attrName>
                                        </p:attrNameLst>
                                      </p:cBhvr>
                                      <p:tavLst>
                                        <p:tav tm="0">
                                          <p:val>
                                            <p:fltVal val="0"/>
                                          </p:val>
                                        </p:tav>
                                        <p:tav tm="100000">
                                          <p:val>
                                            <p:strVal val="#ppt_w"/>
                                          </p:val>
                                        </p:tav>
                                      </p:tavLst>
                                    </p:anim>
                                    <p:anim calcmode="lin" valueType="num">
                                      <p:cBhvr>
                                        <p:cTn id="8" dur="500" fill="hold"/>
                                        <p:tgtEl>
                                          <p:spTgt spid="47"/>
                                        </p:tgtEl>
                                        <p:attrNameLst>
                                          <p:attrName>ppt_h</p:attrName>
                                        </p:attrNameLst>
                                      </p:cBhvr>
                                      <p:tavLst>
                                        <p:tav tm="0">
                                          <p:val>
                                            <p:fltVal val="0"/>
                                          </p:val>
                                        </p:tav>
                                        <p:tav tm="100000">
                                          <p:val>
                                            <p:strVal val="#ppt_h"/>
                                          </p:val>
                                        </p:tav>
                                      </p:tavLst>
                                    </p:anim>
                                    <p:animEffect transition="in" filter="fade">
                                      <p:cBhvr>
                                        <p:cTn id="9" dur="500"/>
                                        <p:tgtEl>
                                          <p:spTgt spid="47"/>
                                        </p:tgtEl>
                                      </p:cBhvr>
                                    </p:animEffect>
                                  </p:childTnLst>
                                </p:cTn>
                              </p:par>
                              <p:par>
                                <p:cTn id="10" presetID="53" presetClass="entr" presetSubtype="16" fill="hold" nodeType="withEffect">
                                  <p:stCondLst>
                                    <p:cond delay="0"/>
                                  </p:stCondLst>
                                  <p:childTnLst>
                                    <p:set>
                                      <p:cBhvr>
                                        <p:cTn id="11" dur="1" fill="hold">
                                          <p:stCondLst>
                                            <p:cond delay="0"/>
                                          </p:stCondLst>
                                        </p:cTn>
                                        <p:tgtEl>
                                          <p:spTgt spid="50"/>
                                        </p:tgtEl>
                                        <p:attrNameLst>
                                          <p:attrName>style.visibility</p:attrName>
                                        </p:attrNameLst>
                                      </p:cBhvr>
                                      <p:to>
                                        <p:strVal val="visible"/>
                                      </p:to>
                                    </p:set>
                                    <p:anim calcmode="lin" valueType="num">
                                      <p:cBhvr>
                                        <p:cTn id="12" dur="500" fill="hold"/>
                                        <p:tgtEl>
                                          <p:spTgt spid="50"/>
                                        </p:tgtEl>
                                        <p:attrNameLst>
                                          <p:attrName>ppt_w</p:attrName>
                                        </p:attrNameLst>
                                      </p:cBhvr>
                                      <p:tavLst>
                                        <p:tav tm="0">
                                          <p:val>
                                            <p:fltVal val="0"/>
                                          </p:val>
                                        </p:tav>
                                        <p:tav tm="100000">
                                          <p:val>
                                            <p:strVal val="#ppt_w"/>
                                          </p:val>
                                        </p:tav>
                                      </p:tavLst>
                                    </p:anim>
                                    <p:anim calcmode="lin" valueType="num">
                                      <p:cBhvr>
                                        <p:cTn id="13" dur="500" fill="hold"/>
                                        <p:tgtEl>
                                          <p:spTgt spid="50"/>
                                        </p:tgtEl>
                                        <p:attrNameLst>
                                          <p:attrName>ppt_h</p:attrName>
                                        </p:attrNameLst>
                                      </p:cBhvr>
                                      <p:tavLst>
                                        <p:tav tm="0">
                                          <p:val>
                                            <p:fltVal val="0"/>
                                          </p:val>
                                        </p:tav>
                                        <p:tav tm="100000">
                                          <p:val>
                                            <p:strVal val="#ppt_h"/>
                                          </p:val>
                                        </p:tav>
                                      </p:tavLst>
                                    </p:anim>
                                    <p:animEffect transition="in" filter="fade">
                                      <p:cBhvr>
                                        <p:cTn id="14" dur="5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F2268EFF-109F-42B5-F0A2-3EF462A8745B}"/>
              </a:ext>
            </a:extLst>
          </p:cNvPr>
          <p:cNvSpPr>
            <a:spLocks noGrp="1"/>
          </p:cNvSpPr>
          <p:nvPr>
            <p:ph type="title"/>
          </p:nvPr>
        </p:nvSpPr>
        <p:spPr>
          <a:xfrm>
            <a:off x="211475" y="397078"/>
            <a:ext cx="7617899" cy="958577"/>
          </a:xfrm>
        </p:spPr>
        <p:txBody>
          <a:bodyPr vert="horz" lIns="0" tIns="0" rIns="0" bIns="0" rtlCol="0" anchor="b">
            <a:noAutofit/>
          </a:bodyPr>
          <a:lstStyle/>
          <a:p>
            <a:pPr algn="ctr">
              <a:lnSpc>
                <a:spcPct val="90000"/>
              </a:lnSpc>
            </a:pPr>
            <a:r>
              <a:rPr lang="fr-FR" sz="1600" dirty="0" smtClean="0"/>
              <a:t>Des mesures </a:t>
            </a:r>
            <a:r>
              <a:rPr lang="fr-FR" sz="1600" dirty="0" err="1" smtClean="0"/>
              <a:t>gps</a:t>
            </a:r>
            <a:r>
              <a:rPr lang="fr-FR" sz="1600" dirty="0" smtClean="0"/>
              <a:t> sur un pas de temps important : COMPRESSION LENTE ET ACCUMULATION D’ÉNERGI</a:t>
            </a:r>
            <a:br>
              <a:rPr lang="fr-FR" sz="1600" dirty="0" smtClean="0"/>
            </a:br>
            <a:r>
              <a:rPr lang="fr-FR" sz="1600" cap="none" dirty="0" smtClean="0"/>
              <a:t>(faille nord anatolienne)</a:t>
            </a:r>
            <a:endParaRPr lang="fr-FR" sz="1600" dirty="0"/>
          </a:p>
        </p:txBody>
      </p:sp>
      <p:pic>
        <p:nvPicPr>
          <p:cNvPr id="6" name="Espace réservé du contenu 5">
            <a:extLst>
              <a:ext uri="{FF2B5EF4-FFF2-40B4-BE49-F238E27FC236}">
                <a16:creationId xmlns:a16="http://schemas.microsoft.com/office/drawing/2014/main" xmlns="" id="{BA1113CF-8408-F57D-9F6B-237F0BD0B633}"/>
              </a:ext>
            </a:extLst>
          </p:cNvPr>
          <p:cNvPicPr>
            <a:picLocks noGrp="1" noChangeAspect="1"/>
          </p:cNvPicPr>
          <p:nvPr>
            <p:ph idx="1"/>
          </p:nvPr>
        </p:nvPicPr>
        <p:blipFill>
          <a:blip r:embed="rId2"/>
          <a:stretch>
            <a:fillRect/>
          </a:stretch>
        </p:blipFill>
        <p:spPr>
          <a:xfrm>
            <a:off x="8281496" y="91551"/>
            <a:ext cx="3865227" cy="3372410"/>
          </a:xfrm>
          <a:prstGeom prst="rect">
            <a:avLst/>
          </a:prstGeom>
        </p:spPr>
      </p:pic>
      <p:pic>
        <p:nvPicPr>
          <p:cNvPr id="12" name="Image 11">
            <a:extLst>
              <a:ext uri="{FF2B5EF4-FFF2-40B4-BE49-F238E27FC236}">
                <a16:creationId xmlns:a16="http://schemas.microsoft.com/office/drawing/2014/main" xmlns="" id="{1931F1CA-CB00-A27A-4B9D-FDDB0AA66634}"/>
              </a:ext>
            </a:extLst>
          </p:cNvPr>
          <p:cNvPicPr>
            <a:picLocks noChangeAspect="1"/>
          </p:cNvPicPr>
          <p:nvPr/>
        </p:nvPicPr>
        <p:blipFill>
          <a:blip r:embed="rId3"/>
          <a:stretch>
            <a:fillRect/>
          </a:stretch>
        </p:blipFill>
        <p:spPr>
          <a:xfrm>
            <a:off x="8563107" y="3530217"/>
            <a:ext cx="3302005" cy="3378012"/>
          </a:xfrm>
          <a:prstGeom prst="rect">
            <a:avLst/>
          </a:prstGeom>
        </p:spPr>
      </p:pic>
      <p:sp>
        <p:nvSpPr>
          <p:cNvPr id="4" name="Espace réservé du texte 3">
            <a:extLst>
              <a:ext uri="{FF2B5EF4-FFF2-40B4-BE49-F238E27FC236}">
                <a16:creationId xmlns:a16="http://schemas.microsoft.com/office/drawing/2014/main" xmlns="" id="{C844A12E-CFEA-15AD-C834-4161C4E456CD}"/>
              </a:ext>
            </a:extLst>
          </p:cNvPr>
          <p:cNvSpPr>
            <a:spLocks noGrp="1"/>
          </p:cNvSpPr>
          <p:nvPr>
            <p:ph type="body" sz="half" idx="2"/>
          </p:nvPr>
        </p:nvSpPr>
        <p:spPr>
          <a:xfrm>
            <a:off x="211475" y="1450318"/>
            <a:ext cx="7278071" cy="1333335"/>
          </a:xfrm>
        </p:spPr>
        <p:txBody>
          <a:bodyPr vert="horz" lIns="0" tIns="0" rIns="0" bIns="0" rtlCol="0">
            <a:normAutofit/>
          </a:bodyPr>
          <a:lstStyle/>
          <a:p>
            <a:r>
              <a:rPr lang="fr-FR" sz="1800" dirty="0" smtClean="0"/>
              <a:t>En</a:t>
            </a:r>
            <a:r>
              <a:rPr lang="fr-FR" sz="1800" dirty="0" smtClean="0">
                <a:solidFill>
                  <a:srgbClr val="FF0000"/>
                </a:solidFill>
              </a:rPr>
              <a:t> 26 ans </a:t>
            </a:r>
            <a:r>
              <a:rPr lang="fr-FR" sz="1800" dirty="0" smtClean="0"/>
              <a:t>La station ANKR (Ankara) capitale de la Turquie (sur la plaque anatolienne) s’est déplacée de 30 cm vers le nord et de seulement ~ 3 cm vers l’ouest</a:t>
            </a:r>
            <a:br>
              <a:rPr lang="fr-FR" sz="1800" dirty="0" smtClean="0"/>
            </a:br>
            <a:r>
              <a:rPr lang="fr-FR" sz="1800" dirty="0" smtClean="0"/>
              <a:t>	(mouvement NORD de </a:t>
            </a:r>
            <a:r>
              <a:rPr lang="fr-FR" sz="1800" dirty="0" smtClean="0">
                <a:highlight>
                  <a:srgbClr val="FFFF00"/>
                </a:highlight>
              </a:rPr>
              <a:t>1,2 cm / an  </a:t>
            </a:r>
            <a:r>
              <a:rPr lang="fr-FR" sz="1800" dirty="0" smtClean="0"/>
              <a:t>+  EST de </a:t>
            </a:r>
            <a:r>
              <a:rPr lang="fr-FR" sz="1800" dirty="0" smtClean="0">
                <a:highlight>
                  <a:srgbClr val="00FF00"/>
                </a:highlight>
              </a:rPr>
              <a:t>0,14 cm / an </a:t>
            </a:r>
            <a:r>
              <a:rPr lang="fr-FR" sz="1800" dirty="0" smtClean="0"/>
              <a:t>)</a:t>
            </a:r>
          </a:p>
          <a:p>
            <a:pPr indent="-228600">
              <a:buFont typeface="Arial" panose="020B0604020202020204" pitchFamily="34" charset="0"/>
              <a:buChar char="•"/>
            </a:pPr>
            <a:endParaRPr lang="fr-FR" sz="1800" dirty="0" smtClean="0"/>
          </a:p>
          <a:p>
            <a:pPr indent="-228600">
              <a:buFont typeface="Arial" panose="020B0604020202020204" pitchFamily="34" charset="0"/>
              <a:buChar char="•"/>
            </a:pPr>
            <a:endParaRPr lang="fr-FR" sz="1800" dirty="0"/>
          </a:p>
        </p:txBody>
      </p:sp>
      <p:sp>
        <p:nvSpPr>
          <p:cNvPr id="23" name="ZoneTexte 22">
            <a:extLst>
              <a:ext uri="{FF2B5EF4-FFF2-40B4-BE49-F238E27FC236}">
                <a16:creationId xmlns:a16="http://schemas.microsoft.com/office/drawing/2014/main" xmlns="" id="{E354DFE7-24EC-08CB-93CE-5673CBA454A8}"/>
              </a:ext>
            </a:extLst>
          </p:cNvPr>
          <p:cNvSpPr txBox="1"/>
          <p:nvPr/>
        </p:nvSpPr>
        <p:spPr>
          <a:xfrm>
            <a:off x="4035285" y="3590956"/>
            <a:ext cx="2431776" cy="261610"/>
          </a:xfrm>
          <a:prstGeom prst="rect">
            <a:avLst/>
          </a:prstGeom>
          <a:noFill/>
        </p:spPr>
        <p:txBody>
          <a:bodyPr wrap="square">
            <a:spAutoFit/>
          </a:bodyPr>
          <a:lstStyle/>
          <a:p>
            <a:r>
              <a:rPr lang="fr-FR" sz="1100" b="1" dirty="0" smtClean="0">
                <a:solidFill>
                  <a:srgbClr val="FF0000"/>
                </a:solidFill>
              </a:rPr>
              <a:t>_</a:t>
            </a:r>
            <a:r>
              <a:rPr lang="fr-FR" sz="1100" dirty="0" smtClean="0">
                <a:solidFill>
                  <a:srgbClr val="FF0000"/>
                </a:solidFill>
              </a:rPr>
              <a:t>  </a:t>
            </a:r>
            <a:r>
              <a:rPr lang="fr-FR" sz="1100" dirty="0" smtClean="0"/>
              <a:t>Faille nord-anatolienne</a:t>
            </a:r>
            <a:endParaRPr lang="fr-FR" sz="1100" dirty="0"/>
          </a:p>
        </p:txBody>
      </p:sp>
      <p:pic>
        <p:nvPicPr>
          <p:cNvPr id="24" name="Picture 2" descr="Séismes en Turquie et en Syrie : visualisez l'épicentre et les zones  touchées | Parisparlez">
            <a:extLst>
              <a:ext uri="{FF2B5EF4-FFF2-40B4-BE49-F238E27FC236}">
                <a16:creationId xmlns:a16="http://schemas.microsoft.com/office/drawing/2014/main" xmlns="" id="{8CC09279-AB59-755F-68D9-E05A9D2D2418}"/>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2090" r="2903" b="27224"/>
          <a:stretch/>
        </p:blipFill>
        <p:spPr bwMode="auto">
          <a:xfrm>
            <a:off x="799654" y="3146150"/>
            <a:ext cx="3086359" cy="1761527"/>
          </a:xfrm>
          <a:prstGeom prst="rect">
            <a:avLst/>
          </a:prstGeom>
          <a:noFill/>
          <a:extLst>
            <a:ext uri="{909E8E84-426E-40DD-AFC4-6F175D3DCCD1}">
              <a14:hiddenFill xmlns:a14="http://schemas.microsoft.com/office/drawing/2010/main">
                <a:solidFill>
                  <a:srgbClr val="FFFFFF"/>
                </a:solidFill>
              </a14:hiddenFill>
            </a:ext>
          </a:extLst>
        </p:spPr>
      </p:pic>
      <p:sp>
        <p:nvSpPr>
          <p:cNvPr id="9" name="ZoneTexte 8">
            <a:extLst>
              <a:ext uri="{FF2B5EF4-FFF2-40B4-BE49-F238E27FC236}">
                <a16:creationId xmlns:a16="http://schemas.microsoft.com/office/drawing/2014/main" xmlns="" id="{9F261088-6FF6-83DD-6F5C-73EA6290D06E}"/>
              </a:ext>
            </a:extLst>
          </p:cNvPr>
          <p:cNvSpPr txBox="1"/>
          <p:nvPr/>
        </p:nvSpPr>
        <p:spPr>
          <a:xfrm>
            <a:off x="792494" y="3836893"/>
            <a:ext cx="1053547" cy="276999"/>
          </a:xfrm>
          <a:prstGeom prst="rect">
            <a:avLst/>
          </a:prstGeom>
          <a:noFill/>
        </p:spPr>
        <p:txBody>
          <a:bodyPr wrap="square" rtlCol="0">
            <a:spAutoFit/>
          </a:bodyPr>
          <a:lstStyle/>
          <a:p>
            <a:r>
              <a:rPr lang="fr-FR" sz="1200" dirty="0"/>
              <a:t>ANKR</a:t>
            </a:r>
          </a:p>
        </p:txBody>
      </p:sp>
      <p:sp>
        <p:nvSpPr>
          <p:cNvPr id="14" name="ZoneTexte 13">
            <a:extLst>
              <a:ext uri="{FF2B5EF4-FFF2-40B4-BE49-F238E27FC236}">
                <a16:creationId xmlns:a16="http://schemas.microsoft.com/office/drawing/2014/main" xmlns="" id="{D786412F-6CF7-3101-4E46-29183C7A30E9}"/>
              </a:ext>
            </a:extLst>
          </p:cNvPr>
          <p:cNvSpPr txBox="1"/>
          <p:nvPr/>
        </p:nvSpPr>
        <p:spPr>
          <a:xfrm>
            <a:off x="2424098" y="3259206"/>
            <a:ext cx="1053547" cy="276999"/>
          </a:xfrm>
          <a:prstGeom prst="rect">
            <a:avLst/>
          </a:prstGeom>
          <a:noFill/>
        </p:spPr>
        <p:txBody>
          <a:bodyPr wrap="square" rtlCol="0">
            <a:spAutoFit/>
          </a:bodyPr>
          <a:lstStyle/>
          <a:p>
            <a:r>
              <a:rPr lang="fr-FR" sz="1200" dirty="0"/>
              <a:t>TRAB</a:t>
            </a:r>
          </a:p>
        </p:txBody>
      </p:sp>
      <p:grpSp>
        <p:nvGrpSpPr>
          <p:cNvPr id="29" name="Groupe 28">
            <a:extLst>
              <a:ext uri="{FF2B5EF4-FFF2-40B4-BE49-F238E27FC236}">
                <a16:creationId xmlns:a16="http://schemas.microsoft.com/office/drawing/2014/main" xmlns="" id="{983BD3AD-0064-AE57-985B-5E53F766D1DC}"/>
              </a:ext>
            </a:extLst>
          </p:cNvPr>
          <p:cNvGrpSpPr/>
          <p:nvPr/>
        </p:nvGrpSpPr>
        <p:grpSpPr>
          <a:xfrm>
            <a:off x="792494" y="3578676"/>
            <a:ext cx="1661324" cy="201858"/>
            <a:chOff x="792494" y="3578676"/>
            <a:chExt cx="1661324" cy="201858"/>
          </a:xfrm>
        </p:grpSpPr>
        <mc:AlternateContent xmlns:mc="http://schemas.openxmlformats.org/markup-compatibility/2006" xmlns:p14="http://schemas.microsoft.com/office/powerpoint/2010/main">
          <mc:Choice Requires="p14">
            <p:contentPart p14:bwMode="auto" r:id="rId5">
              <p14:nvContentPartPr>
                <p14:cNvPr id="25" name="Encre 24">
                  <a:extLst>
                    <a:ext uri="{FF2B5EF4-FFF2-40B4-BE49-F238E27FC236}">
                      <a16:creationId xmlns:a16="http://schemas.microsoft.com/office/drawing/2014/main" xmlns="" id="{3B8B8054-F683-8656-48D9-D7238A972EDB}"/>
                    </a:ext>
                  </a:extLst>
                </p14:cNvPr>
                <p14:cNvContentPartPr/>
                <p14:nvPr/>
              </p14:nvContentPartPr>
              <p14:xfrm>
                <a:off x="792494" y="3578676"/>
                <a:ext cx="1490760" cy="146160"/>
              </p14:xfrm>
            </p:contentPart>
          </mc:Choice>
          <mc:Fallback xmlns="">
            <p:pic>
              <p:nvPicPr>
                <p:cNvPr id="25" name="Encre 24">
                  <a:extLst>
                    <a:ext uri="{FF2B5EF4-FFF2-40B4-BE49-F238E27FC236}">
                      <a16:creationId xmlns:a16="http://schemas.microsoft.com/office/drawing/2014/main" id="{3B8B8054-F683-8656-48D9-D7238A972EDB}"/>
                    </a:ext>
                  </a:extLst>
                </p:cNvPr>
                <p:cNvPicPr/>
                <p:nvPr/>
              </p:nvPicPr>
              <p:blipFill>
                <a:blip r:embed="rId6"/>
                <a:stretch>
                  <a:fillRect/>
                </a:stretch>
              </p:blipFill>
              <p:spPr>
                <a:xfrm>
                  <a:off x="783494" y="3569676"/>
                  <a:ext cx="1508400" cy="16380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26" name="Encre 25">
                  <a:extLst>
                    <a:ext uri="{FF2B5EF4-FFF2-40B4-BE49-F238E27FC236}">
                      <a16:creationId xmlns:a16="http://schemas.microsoft.com/office/drawing/2014/main" xmlns="" id="{5CF1FA41-CD84-DC08-6768-AE14B30DBA13}"/>
                    </a:ext>
                  </a:extLst>
                </p14:cNvPr>
                <p14:cNvContentPartPr/>
                <p14:nvPr/>
              </p14:nvContentPartPr>
              <p14:xfrm>
                <a:off x="2282534" y="3679476"/>
                <a:ext cx="360" cy="360"/>
              </p14:xfrm>
            </p:contentPart>
          </mc:Choice>
          <mc:Fallback xmlns="">
            <p:pic>
              <p:nvPicPr>
                <p:cNvPr id="26" name="Encre 25">
                  <a:extLst>
                    <a:ext uri="{FF2B5EF4-FFF2-40B4-BE49-F238E27FC236}">
                      <a16:creationId xmlns:a16="http://schemas.microsoft.com/office/drawing/2014/main" id="{5CF1FA41-CD84-DC08-6768-AE14B30DBA13}"/>
                    </a:ext>
                  </a:extLst>
                </p:cNvPr>
                <p:cNvPicPr/>
                <p:nvPr/>
              </p:nvPicPr>
              <p:blipFill>
                <a:blip r:embed="rId8"/>
                <a:stretch>
                  <a:fillRect/>
                </a:stretch>
              </p:blipFill>
              <p:spPr>
                <a:xfrm>
                  <a:off x="2273894" y="3670476"/>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28" name="Encre 27">
                  <a:extLst>
                    <a:ext uri="{FF2B5EF4-FFF2-40B4-BE49-F238E27FC236}">
                      <a16:creationId xmlns:a16="http://schemas.microsoft.com/office/drawing/2014/main" xmlns="" id="{102BC163-9827-64A9-DE92-8367CFC25D41}"/>
                    </a:ext>
                  </a:extLst>
                </p14:cNvPr>
                <p14:cNvContentPartPr/>
                <p14:nvPr/>
              </p14:nvContentPartPr>
              <p14:xfrm>
                <a:off x="2211898" y="3720054"/>
                <a:ext cx="241920" cy="60480"/>
              </p14:xfrm>
            </p:contentPart>
          </mc:Choice>
          <mc:Fallback xmlns="">
            <p:pic>
              <p:nvPicPr>
                <p:cNvPr id="28" name="Encre 27">
                  <a:extLst>
                    <a:ext uri="{FF2B5EF4-FFF2-40B4-BE49-F238E27FC236}">
                      <a16:creationId xmlns:a16="http://schemas.microsoft.com/office/drawing/2014/main" id="{102BC163-9827-64A9-DE92-8367CFC25D41}"/>
                    </a:ext>
                  </a:extLst>
                </p:cNvPr>
                <p:cNvPicPr/>
                <p:nvPr/>
              </p:nvPicPr>
              <p:blipFill>
                <a:blip r:embed="rId10"/>
                <a:stretch>
                  <a:fillRect/>
                </a:stretch>
              </p:blipFill>
              <p:spPr>
                <a:xfrm>
                  <a:off x="2203258" y="3711414"/>
                  <a:ext cx="259560" cy="78120"/>
                </a:xfrm>
                <a:prstGeom prst="rect">
                  <a:avLst/>
                </a:prstGeom>
              </p:spPr>
            </p:pic>
          </mc:Fallback>
        </mc:AlternateContent>
      </p:grpSp>
      <p:sp>
        <p:nvSpPr>
          <p:cNvPr id="30" name="Triangle 29">
            <a:extLst>
              <a:ext uri="{FF2B5EF4-FFF2-40B4-BE49-F238E27FC236}">
                <a16:creationId xmlns:a16="http://schemas.microsoft.com/office/drawing/2014/main" xmlns="" id="{813CB5F2-2382-140E-0D15-5E914C689005}"/>
              </a:ext>
            </a:extLst>
          </p:cNvPr>
          <p:cNvSpPr/>
          <p:nvPr/>
        </p:nvSpPr>
        <p:spPr>
          <a:xfrm>
            <a:off x="1065971" y="3720054"/>
            <a:ext cx="121274" cy="132512"/>
          </a:xfrm>
          <a:prstGeom prst="triangle">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1" name="Triangle 30">
            <a:extLst>
              <a:ext uri="{FF2B5EF4-FFF2-40B4-BE49-F238E27FC236}">
                <a16:creationId xmlns:a16="http://schemas.microsoft.com/office/drawing/2014/main" xmlns="" id="{644E2D22-ADD4-94DD-DB1B-38F3C90EA7B5}"/>
              </a:ext>
            </a:extLst>
          </p:cNvPr>
          <p:cNvSpPr/>
          <p:nvPr/>
        </p:nvSpPr>
        <p:spPr>
          <a:xfrm>
            <a:off x="2388664" y="3397705"/>
            <a:ext cx="121274" cy="132512"/>
          </a:xfrm>
          <a:prstGeom prst="triangle">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2" name="ZoneTexte 31">
            <a:extLst>
              <a:ext uri="{FF2B5EF4-FFF2-40B4-BE49-F238E27FC236}">
                <a16:creationId xmlns:a16="http://schemas.microsoft.com/office/drawing/2014/main" xmlns="" id="{706FE30D-E937-788A-8ACD-AC753E0BF14E}"/>
              </a:ext>
            </a:extLst>
          </p:cNvPr>
          <p:cNvSpPr txBox="1"/>
          <p:nvPr/>
        </p:nvSpPr>
        <p:spPr>
          <a:xfrm>
            <a:off x="10524429" y="3531237"/>
            <a:ext cx="1053547" cy="276999"/>
          </a:xfrm>
          <a:prstGeom prst="rect">
            <a:avLst/>
          </a:prstGeom>
          <a:noFill/>
        </p:spPr>
        <p:txBody>
          <a:bodyPr wrap="square" rtlCol="0">
            <a:spAutoFit/>
          </a:bodyPr>
          <a:lstStyle/>
          <a:p>
            <a:r>
              <a:rPr lang="fr-FR" sz="1200" dirty="0"/>
              <a:t>TRAB</a:t>
            </a:r>
          </a:p>
        </p:txBody>
      </p:sp>
      <p:sp>
        <p:nvSpPr>
          <p:cNvPr id="33" name="ZoneTexte 32">
            <a:extLst>
              <a:ext uri="{FF2B5EF4-FFF2-40B4-BE49-F238E27FC236}">
                <a16:creationId xmlns:a16="http://schemas.microsoft.com/office/drawing/2014/main" xmlns="" id="{1DEAB447-FFFF-1FCD-D372-6F6BE71C313D}"/>
              </a:ext>
            </a:extLst>
          </p:cNvPr>
          <p:cNvSpPr txBox="1"/>
          <p:nvPr/>
        </p:nvSpPr>
        <p:spPr>
          <a:xfrm>
            <a:off x="10631173" y="2212"/>
            <a:ext cx="1053547" cy="276999"/>
          </a:xfrm>
          <a:prstGeom prst="rect">
            <a:avLst/>
          </a:prstGeom>
          <a:noFill/>
        </p:spPr>
        <p:txBody>
          <a:bodyPr wrap="square" rtlCol="0">
            <a:spAutoFit/>
          </a:bodyPr>
          <a:lstStyle/>
          <a:p>
            <a:r>
              <a:rPr lang="fr-FR" sz="1200" dirty="0"/>
              <a:t>ANKR</a:t>
            </a:r>
          </a:p>
        </p:txBody>
      </p:sp>
      <p:sp>
        <p:nvSpPr>
          <p:cNvPr id="34" name="ZoneTexte 33">
            <a:extLst>
              <a:ext uri="{FF2B5EF4-FFF2-40B4-BE49-F238E27FC236}">
                <a16:creationId xmlns:a16="http://schemas.microsoft.com/office/drawing/2014/main" xmlns="" id="{3015B799-924F-D3B2-1E08-077246E51BB9}"/>
              </a:ext>
            </a:extLst>
          </p:cNvPr>
          <p:cNvSpPr txBox="1"/>
          <p:nvPr/>
        </p:nvSpPr>
        <p:spPr>
          <a:xfrm>
            <a:off x="3886013" y="4512853"/>
            <a:ext cx="1482400" cy="307777"/>
          </a:xfrm>
          <a:prstGeom prst="rect">
            <a:avLst/>
          </a:prstGeom>
          <a:noFill/>
        </p:spPr>
        <p:txBody>
          <a:bodyPr wrap="square">
            <a:spAutoFit/>
          </a:bodyPr>
          <a:lstStyle/>
          <a:p>
            <a:r>
              <a:rPr lang="fr-FR" sz="1400" i="1" dirty="0"/>
              <a:t>Source : USGS</a:t>
            </a:r>
            <a:endParaRPr lang="fr-FR" sz="1400" dirty="0"/>
          </a:p>
        </p:txBody>
      </p:sp>
      <p:grpSp>
        <p:nvGrpSpPr>
          <p:cNvPr id="37" name="Groupe 36">
            <a:extLst>
              <a:ext uri="{FF2B5EF4-FFF2-40B4-BE49-F238E27FC236}">
                <a16:creationId xmlns:a16="http://schemas.microsoft.com/office/drawing/2014/main" xmlns="" id="{70706DE3-8293-410E-83AC-995FEFCFFFE2}"/>
              </a:ext>
            </a:extLst>
          </p:cNvPr>
          <p:cNvGrpSpPr/>
          <p:nvPr/>
        </p:nvGrpSpPr>
        <p:grpSpPr>
          <a:xfrm>
            <a:off x="2128540" y="3972404"/>
            <a:ext cx="568440" cy="354960"/>
            <a:chOff x="2128540" y="3972404"/>
            <a:chExt cx="568440" cy="354960"/>
          </a:xfrm>
        </p:grpSpPr>
        <mc:AlternateContent xmlns:mc="http://schemas.openxmlformats.org/markup-compatibility/2006" xmlns:p14="http://schemas.microsoft.com/office/powerpoint/2010/main">
          <mc:Choice Requires="p14">
            <p:contentPart p14:bwMode="auto" r:id="rId11">
              <p14:nvContentPartPr>
                <p14:cNvPr id="35" name="Encre 34">
                  <a:extLst>
                    <a:ext uri="{FF2B5EF4-FFF2-40B4-BE49-F238E27FC236}">
                      <a16:creationId xmlns:a16="http://schemas.microsoft.com/office/drawing/2014/main" xmlns="" id="{F02DD7D6-C1DB-9782-ADCC-DC837C2AA5A1}"/>
                    </a:ext>
                  </a:extLst>
                </p14:cNvPr>
                <p14:cNvContentPartPr/>
                <p14:nvPr/>
              </p14:nvContentPartPr>
              <p14:xfrm>
                <a:off x="2381260" y="3972404"/>
                <a:ext cx="315720" cy="172080"/>
              </p14:xfrm>
            </p:contentPart>
          </mc:Choice>
          <mc:Fallback xmlns="">
            <p:pic>
              <p:nvPicPr>
                <p:cNvPr id="35" name="Encre 34">
                  <a:extLst>
                    <a:ext uri="{FF2B5EF4-FFF2-40B4-BE49-F238E27FC236}">
                      <a16:creationId xmlns:a16="http://schemas.microsoft.com/office/drawing/2014/main" id="{F02DD7D6-C1DB-9782-ADCC-DC837C2AA5A1}"/>
                    </a:ext>
                  </a:extLst>
                </p:cNvPr>
                <p:cNvPicPr/>
                <p:nvPr/>
              </p:nvPicPr>
              <p:blipFill>
                <a:blip r:embed="rId12"/>
                <a:stretch>
                  <a:fillRect/>
                </a:stretch>
              </p:blipFill>
              <p:spPr>
                <a:xfrm>
                  <a:off x="2368660" y="3959804"/>
                  <a:ext cx="340560" cy="19728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36" name="Encre 35">
                  <a:extLst>
                    <a:ext uri="{FF2B5EF4-FFF2-40B4-BE49-F238E27FC236}">
                      <a16:creationId xmlns:a16="http://schemas.microsoft.com/office/drawing/2014/main" xmlns="" id="{1A6F54CA-469B-4896-DF8F-9E1E7FE565FB}"/>
                    </a:ext>
                  </a:extLst>
                </p14:cNvPr>
                <p14:cNvContentPartPr/>
                <p14:nvPr/>
              </p14:nvContentPartPr>
              <p14:xfrm>
                <a:off x="2128540" y="4195964"/>
                <a:ext cx="179640" cy="131400"/>
              </p14:xfrm>
            </p:contentPart>
          </mc:Choice>
          <mc:Fallback xmlns="">
            <p:pic>
              <p:nvPicPr>
                <p:cNvPr id="36" name="Encre 35">
                  <a:extLst>
                    <a:ext uri="{FF2B5EF4-FFF2-40B4-BE49-F238E27FC236}">
                      <a16:creationId xmlns:a16="http://schemas.microsoft.com/office/drawing/2014/main" id="{1A6F54CA-469B-4896-DF8F-9E1E7FE565FB}"/>
                    </a:ext>
                  </a:extLst>
                </p:cNvPr>
                <p:cNvPicPr/>
                <p:nvPr/>
              </p:nvPicPr>
              <p:blipFill>
                <a:blip r:embed="rId14"/>
                <a:stretch>
                  <a:fillRect/>
                </a:stretch>
              </p:blipFill>
              <p:spPr>
                <a:xfrm>
                  <a:off x="2115940" y="4183364"/>
                  <a:ext cx="204480" cy="156600"/>
                </a:xfrm>
                <a:prstGeom prst="rect">
                  <a:avLst/>
                </a:prstGeom>
              </p:spPr>
            </p:pic>
          </mc:Fallback>
        </mc:AlternateContent>
      </p:grpSp>
      <p:grpSp>
        <p:nvGrpSpPr>
          <p:cNvPr id="42" name="Groupe 41">
            <a:extLst>
              <a:ext uri="{FF2B5EF4-FFF2-40B4-BE49-F238E27FC236}">
                <a16:creationId xmlns:a16="http://schemas.microsoft.com/office/drawing/2014/main" xmlns="" id="{D29BF7D1-C528-D8AF-5943-E811CB9BF5C4}"/>
              </a:ext>
            </a:extLst>
          </p:cNvPr>
          <p:cNvGrpSpPr/>
          <p:nvPr/>
        </p:nvGrpSpPr>
        <p:grpSpPr>
          <a:xfrm>
            <a:off x="1979140" y="4406204"/>
            <a:ext cx="63360" cy="324360"/>
            <a:chOff x="1979140" y="4406204"/>
            <a:chExt cx="63360" cy="324360"/>
          </a:xfrm>
        </p:grpSpPr>
        <mc:AlternateContent xmlns:mc="http://schemas.openxmlformats.org/markup-compatibility/2006" xmlns:p14="http://schemas.microsoft.com/office/powerpoint/2010/main">
          <mc:Choice Requires="p14">
            <p:contentPart p14:bwMode="auto" r:id="rId15">
              <p14:nvContentPartPr>
                <p14:cNvPr id="38" name="Encre 37">
                  <a:extLst>
                    <a:ext uri="{FF2B5EF4-FFF2-40B4-BE49-F238E27FC236}">
                      <a16:creationId xmlns:a16="http://schemas.microsoft.com/office/drawing/2014/main" xmlns="" id="{02157E09-A80F-52BB-1B94-52254FD21976}"/>
                    </a:ext>
                  </a:extLst>
                </p14:cNvPr>
                <p14:cNvContentPartPr/>
                <p14:nvPr/>
              </p14:nvContentPartPr>
              <p14:xfrm>
                <a:off x="2033140" y="4406204"/>
                <a:ext cx="9360" cy="25920"/>
              </p14:xfrm>
            </p:contentPart>
          </mc:Choice>
          <mc:Fallback xmlns="">
            <p:pic>
              <p:nvPicPr>
                <p:cNvPr id="38" name="Encre 37">
                  <a:extLst>
                    <a:ext uri="{FF2B5EF4-FFF2-40B4-BE49-F238E27FC236}">
                      <a16:creationId xmlns:a16="http://schemas.microsoft.com/office/drawing/2014/main" id="{02157E09-A80F-52BB-1B94-52254FD21976}"/>
                    </a:ext>
                  </a:extLst>
                </p:cNvPr>
                <p:cNvPicPr/>
                <p:nvPr/>
              </p:nvPicPr>
              <p:blipFill>
                <a:blip r:embed="rId16"/>
                <a:stretch>
                  <a:fillRect/>
                </a:stretch>
              </p:blipFill>
              <p:spPr>
                <a:xfrm>
                  <a:off x="2020540" y="4393604"/>
                  <a:ext cx="34200" cy="5112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39" name="Encre 38">
                  <a:extLst>
                    <a:ext uri="{FF2B5EF4-FFF2-40B4-BE49-F238E27FC236}">
                      <a16:creationId xmlns:a16="http://schemas.microsoft.com/office/drawing/2014/main" xmlns="" id="{FE2FE6B4-4AF0-DBCC-FCC8-D0846D7061F7}"/>
                    </a:ext>
                  </a:extLst>
                </p14:cNvPr>
                <p14:cNvContentPartPr/>
                <p14:nvPr/>
              </p14:nvContentPartPr>
              <p14:xfrm>
                <a:off x="1979140" y="4498364"/>
                <a:ext cx="28080" cy="99360"/>
              </p14:xfrm>
            </p:contentPart>
          </mc:Choice>
          <mc:Fallback xmlns="">
            <p:pic>
              <p:nvPicPr>
                <p:cNvPr id="39" name="Encre 38">
                  <a:extLst>
                    <a:ext uri="{FF2B5EF4-FFF2-40B4-BE49-F238E27FC236}">
                      <a16:creationId xmlns:a16="http://schemas.microsoft.com/office/drawing/2014/main" id="{FE2FE6B4-4AF0-DBCC-FCC8-D0846D7061F7}"/>
                    </a:ext>
                  </a:extLst>
                </p:cNvPr>
                <p:cNvPicPr/>
                <p:nvPr/>
              </p:nvPicPr>
              <p:blipFill>
                <a:blip r:embed="rId18"/>
                <a:stretch>
                  <a:fillRect/>
                </a:stretch>
              </p:blipFill>
              <p:spPr>
                <a:xfrm>
                  <a:off x="1966540" y="4485764"/>
                  <a:ext cx="53280" cy="12420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41" name="Encre 40">
                  <a:extLst>
                    <a:ext uri="{FF2B5EF4-FFF2-40B4-BE49-F238E27FC236}">
                      <a16:creationId xmlns:a16="http://schemas.microsoft.com/office/drawing/2014/main" xmlns="" id="{CA230FB7-D310-CB60-C604-A5473481F334}"/>
                    </a:ext>
                  </a:extLst>
                </p14:cNvPr>
                <p14:cNvContentPartPr/>
                <p14:nvPr/>
              </p14:nvContentPartPr>
              <p14:xfrm>
                <a:off x="1982740" y="4662164"/>
                <a:ext cx="360" cy="68400"/>
              </p14:xfrm>
            </p:contentPart>
          </mc:Choice>
          <mc:Fallback xmlns="">
            <p:pic>
              <p:nvPicPr>
                <p:cNvPr id="41" name="Encre 40">
                  <a:extLst>
                    <a:ext uri="{FF2B5EF4-FFF2-40B4-BE49-F238E27FC236}">
                      <a16:creationId xmlns:a16="http://schemas.microsoft.com/office/drawing/2014/main" id="{CA230FB7-D310-CB60-C604-A5473481F334}"/>
                    </a:ext>
                  </a:extLst>
                </p:cNvPr>
                <p:cNvPicPr/>
                <p:nvPr/>
              </p:nvPicPr>
              <p:blipFill>
                <a:blip r:embed="rId20"/>
                <a:stretch>
                  <a:fillRect/>
                </a:stretch>
              </p:blipFill>
              <p:spPr>
                <a:xfrm>
                  <a:off x="1970140" y="4649924"/>
                  <a:ext cx="25560" cy="93600"/>
                </a:xfrm>
                <a:prstGeom prst="rect">
                  <a:avLst/>
                </a:prstGeom>
              </p:spPr>
            </p:pic>
          </mc:Fallback>
        </mc:AlternateContent>
      </p:grpSp>
      <p:sp>
        <p:nvSpPr>
          <p:cNvPr id="43" name="ZoneTexte 42">
            <a:extLst>
              <a:ext uri="{FF2B5EF4-FFF2-40B4-BE49-F238E27FC236}">
                <a16:creationId xmlns:a16="http://schemas.microsoft.com/office/drawing/2014/main" xmlns="" id="{619011AD-A82F-D161-C752-03BCDACA86AA}"/>
              </a:ext>
            </a:extLst>
          </p:cNvPr>
          <p:cNvSpPr txBox="1"/>
          <p:nvPr/>
        </p:nvSpPr>
        <p:spPr>
          <a:xfrm>
            <a:off x="4035285" y="3862370"/>
            <a:ext cx="2431776" cy="261610"/>
          </a:xfrm>
          <a:prstGeom prst="rect">
            <a:avLst/>
          </a:prstGeom>
          <a:noFill/>
        </p:spPr>
        <p:txBody>
          <a:bodyPr wrap="square">
            <a:spAutoFit/>
          </a:bodyPr>
          <a:lstStyle/>
          <a:p>
            <a:r>
              <a:rPr lang="fr-FR" sz="1100" b="1" dirty="0" smtClean="0">
                <a:solidFill>
                  <a:srgbClr val="FFFF00"/>
                </a:solidFill>
              </a:rPr>
              <a:t>_</a:t>
            </a:r>
            <a:r>
              <a:rPr lang="fr-FR" sz="1100" dirty="0" smtClean="0">
                <a:solidFill>
                  <a:srgbClr val="FFFF00"/>
                </a:solidFill>
              </a:rPr>
              <a:t>  </a:t>
            </a:r>
            <a:r>
              <a:rPr lang="fr-FR" sz="1100" dirty="0" smtClean="0"/>
              <a:t>Faille est-anatolienne</a:t>
            </a:r>
            <a:endParaRPr lang="fr-FR" sz="1100" dirty="0"/>
          </a:p>
        </p:txBody>
      </p:sp>
      <p:sp>
        <p:nvSpPr>
          <p:cNvPr id="44" name="Flèche vers la droite 43">
            <a:extLst>
              <a:ext uri="{FF2B5EF4-FFF2-40B4-BE49-F238E27FC236}">
                <a16:creationId xmlns:a16="http://schemas.microsoft.com/office/drawing/2014/main" xmlns="" id="{9D652175-6252-878E-CDCF-EF8DDBE2F295}"/>
              </a:ext>
            </a:extLst>
          </p:cNvPr>
          <p:cNvSpPr/>
          <p:nvPr/>
        </p:nvSpPr>
        <p:spPr>
          <a:xfrm rot="16200000">
            <a:off x="898032" y="3355518"/>
            <a:ext cx="471903" cy="270360"/>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5" name="Flèche vers la droite 44">
            <a:extLst>
              <a:ext uri="{FF2B5EF4-FFF2-40B4-BE49-F238E27FC236}">
                <a16:creationId xmlns:a16="http://schemas.microsoft.com/office/drawing/2014/main" xmlns="" id="{83E618B4-AD0A-F82A-88C3-90D178EE534B}"/>
              </a:ext>
            </a:extLst>
          </p:cNvPr>
          <p:cNvSpPr/>
          <p:nvPr/>
        </p:nvSpPr>
        <p:spPr>
          <a:xfrm rot="19085413">
            <a:off x="2805849" y="2868849"/>
            <a:ext cx="1026233" cy="298564"/>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7" name="ZoneTexte 46">
            <a:extLst>
              <a:ext uri="{FF2B5EF4-FFF2-40B4-BE49-F238E27FC236}">
                <a16:creationId xmlns:a16="http://schemas.microsoft.com/office/drawing/2014/main" xmlns="" id="{D5AA718B-E530-C915-087B-32DC22B933F4}"/>
              </a:ext>
            </a:extLst>
          </p:cNvPr>
          <p:cNvSpPr txBox="1"/>
          <p:nvPr/>
        </p:nvSpPr>
        <p:spPr>
          <a:xfrm>
            <a:off x="296955" y="5234535"/>
            <a:ext cx="7123020" cy="954107"/>
          </a:xfrm>
          <a:prstGeom prst="rect">
            <a:avLst/>
          </a:prstGeom>
          <a:noFill/>
        </p:spPr>
        <p:txBody>
          <a:bodyPr wrap="square">
            <a:spAutoFit/>
          </a:bodyPr>
          <a:lstStyle/>
          <a:p>
            <a:r>
              <a:rPr lang="fr-FR" dirty="0" smtClean="0"/>
              <a:t>Et en </a:t>
            </a:r>
            <a:r>
              <a:rPr lang="fr-FR" dirty="0" smtClean="0">
                <a:solidFill>
                  <a:srgbClr val="FF0000"/>
                </a:solidFill>
              </a:rPr>
              <a:t>8 ans </a:t>
            </a:r>
            <a:r>
              <a:rPr lang="fr-FR" dirty="0" smtClean="0"/>
              <a:t>la station TRAB au nord-est de la faille nord-anatolienne se déplaçait de 10 cm vers le nord ET de 15 cm vers l’est </a:t>
            </a:r>
          </a:p>
          <a:p>
            <a:r>
              <a:rPr lang="fr-FR" dirty="0" smtClean="0"/>
              <a:t>     (mouvement NORD de </a:t>
            </a:r>
            <a:r>
              <a:rPr lang="fr-FR" dirty="0" smtClean="0">
                <a:highlight>
                  <a:srgbClr val="FFFF00"/>
                </a:highlight>
              </a:rPr>
              <a:t>1,3 cm / an </a:t>
            </a:r>
            <a:r>
              <a:rPr lang="fr-FR" dirty="0" smtClean="0"/>
              <a:t>et EST de </a:t>
            </a:r>
            <a:r>
              <a:rPr lang="fr-FR" dirty="0" smtClean="0">
                <a:highlight>
                  <a:srgbClr val="00FF00"/>
                </a:highlight>
              </a:rPr>
              <a:t>2,5 cm / an)</a:t>
            </a:r>
            <a:endParaRPr lang="fr-FR" dirty="0">
              <a:highlight>
                <a:srgbClr val="00FF00"/>
              </a:highlight>
            </a:endParaRPr>
          </a:p>
        </p:txBody>
      </p:sp>
      <p:sp>
        <p:nvSpPr>
          <p:cNvPr id="49" name="ZoneTexte 48">
            <a:extLst>
              <a:ext uri="{FF2B5EF4-FFF2-40B4-BE49-F238E27FC236}">
                <a16:creationId xmlns:a16="http://schemas.microsoft.com/office/drawing/2014/main" xmlns="" id="{A8ED3A4E-66FD-D70A-EF68-DCE164C3C181}"/>
              </a:ext>
            </a:extLst>
          </p:cNvPr>
          <p:cNvSpPr txBox="1"/>
          <p:nvPr/>
        </p:nvSpPr>
        <p:spPr>
          <a:xfrm>
            <a:off x="6881862" y="3145350"/>
            <a:ext cx="1482400" cy="523220"/>
          </a:xfrm>
          <a:prstGeom prst="rect">
            <a:avLst/>
          </a:prstGeom>
          <a:noFill/>
        </p:spPr>
        <p:txBody>
          <a:bodyPr wrap="square">
            <a:spAutoFit/>
          </a:bodyPr>
          <a:lstStyle/>
          <a:p>
            <a:r>
              <a:rPr lang="fr-FR" sz="1400" i="1" dirty="0"/>
              <a:t>Source : JTL Nasa</a:t>
            </a:r>
            <a:endParaRPr lang="fr-FR" sz="1400" dirty="0"/>
          </a:p>
        </p:txBody>
      </p:sp>
      <p:sp>
        <p:nvSpPr>
          <p:cNvPr id="21" name="Rectangle 20">
            <a:extLst>
              <a:ext uri="{FF2B5EF4-FFF2-40B4-BE49-F238E27FC236}">
                <a16:creationId xmlns:a16="http://schemas.microsoft.com/office/drawing/2014/main" xmlns="" id="{A5F6A003-4671-4F7B-A12E-2946D61E435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6785110" y="1451112"/>
            <a:ext cx="6858001" cy="3955771"/>
          </a:xfrm>
          <a:prstGeom prst="rect">
            <a:avLst/>
          </a:prstGeom>
          <a:gradFill flip="none" rotWithShape="0">
            <a:gsLst>
              <a:gs pos="0">
                <a:schemeClr val="accent6">
                  <a:alpha val="0"/>
                </a:schemeClr>
              </a:gs>
              <a:gs pos="72000">
                <a:schemeClr val="tx2">
                  <a:lumMod val="75000"/>
                  <a:lumOff val="25000"/>
                  <a:alpha val="26000"/>
                </a:schemeClr>
              </a:gs>
            </a:gsLst>
            <a:lin ang="18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6" name="Titre 1">
            <a:extLst>
              <a:ext uri="{FF2B5EF4-FFF2-40B4-BE49-F238E27FC236}">
                <a16:creationId xmlns:a16="http://schemas.microsoft.com/office/drawing/2014/main" xmlns="" id="{F2268EFF-109F-42B5-F0A2-3EF462A8745B}"/>
              </a:ext>
            </a:extLst>
          </p:cNvPr>
          <p:cNvSpPr txBox="1">
            <a:spLocks/>
          </p:cNvSpPr>
          <p:nvPr/>
        </p:nvSpPr>
        <p:spPr>
          <a:xfrm>
            <a:off x="363874" y="45461"/>
            <a:ext cx="7617899" cy="338574"/>
          </a:xfrm>
          <a:prstGeom prst="rect">
            <a:avLst/>
          </a:prstGeom>
        </p:spPr>
        <p:txBody>
          <a:bodyPr vert="horz" lIns="0" tIns="0" rIns="0" bIns="0" rtlCol="0" anchor="b">
            <a:noAutofit/>
          </a:bodyPr>
          <a:lstStyle>
            <a:lvl1pPr algn="l" defTabSz="914400" rtl="0" eaLnBrk="1" latinLnBrk="0" hangingPunct="1">
              <a:lnSpc>
                <a:spcPct val="100000"/>
              </a:lnSpc>
              <a:spcBef>
                <a:spcPct val="0"/>
              </a:spcBef>
              <a:buNone/>
              <a:defRPr sz="3200" b="1" i="0" kern="1200" cap="all" spc="700" baseline="0">
                <a:solidFill>
                  <a:schemeClr val="tx1"/>
                </a:solidFill>
                <a:latin typeface="+mj-lt"/>
                <a:ea typeface="+mj-ea"/>
                <a:cs typeface="+mj-cs"/>
              </a:defRPr>
            </a:lvl1pPr>
          </a:lstStyle>
          <a:p>
            <a:pPr algn="ctr">
              <a:lnSpc>
                <a:spcPct val="90000"/>
              </a:lnSpc>
            </a:pPr>
            <a:r>
              <a:rPr lang="fr-FR" sz="1600" u="sng" dirty="0" smtClean="0"/>
              <a:t>MOUVEMENTS ABSOLUS</a:t>
            </a:r>
            <a:endParaRPr lang="fr-FR" sz="1600" u="sng" dirty="0"/>
          </a:p>
        </p:txBody>
      </p:sp>
    </p:spTree>
    <p:extLst>
      <p:ext uri="{BB962C8B-B14F-4D97-AF65-F5344CB8AC3E}">
        <p14:creationId xmlns:p14="http://schemas.microsoft.com/office/powerpoint/2010/main" val="16914220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xmlns="" id="{916DF2CA-E00C-B38C-02E5-B3DAF4F5A84B}"/>
              </a:ext>
            </a:extLst>
          </p:cNvPr>
          <p:cNvPicPr>
            <a:picLocks noChangeAspect="1"/>
          </p:cNvPicPr>
          <p:nvPr/>
        </p:nvPicPr>
        <p:blipFill>
          <a:blip r:embed="rId2"/>
          <a:stretch>
            <a:fillRect/>
          </a:stretch>
        </p:blipFill>
        <p:spPr>
          <a:xfrm>
            <a:off x="262327" y="1266145"/>
            <a:ext cx="7772400" cy="4325710"/>
          </a:xfrm>
          <a:prstGeom prst="rect">
            <a:avLst/>
          </a:prstGeom>
        </p:spPr>
      </p:pic>
      <p:sp>
        <p:nvSpPr>
          <p:cNvPr id="3" name="ZoneTexte 2">
            <a:extLst>
              <a:ext uri="{FF2B5EF4-FFF2-40B4-BE49-F238E27FC236}">
                <a16:creationId xmlns:a16="http://schemas.microsoft.com/office/drawing/2014/main" xmlns="" id="{49D01CED-CA76-F287-6428-D6C3682B1DBA}"/>
              </a:ext>
            </a:extLst>
          </p:cNvPr>
          <p:cNvSpPr txBox="1"/>
          <p:nvPr/>
        </p:nvSpPr>
        <p:spPr>
          <a:xfrm>
            <a:off x="539646" y="464695"/>
            <a:ext cx="9114019" cy="461665"/>
          </a:xfrm>
          <a:prstGeom prst="rect">
            <a:avLst/>
          </a:prstGeom>
          <a:noFill/>
        </p:spPr>
        <p:txBody>
          <a:bodyPr wrap="square" rtlCol="0">
            <a:spAutoFit/>
          </a:bodyPr>
          <a:lstStyle/>
          <a:p>
            <a:r>
              <a:rPr lang="fr-FR" sz="2400" dirty="0"/>
              <a:t>Les déplacements absolus des plaques d’après les données GPS NASA</a:t>
            </a:r>
          </a:p>
        </p:txBody>
      </p:sp>
      <mc:AlternateContent xmlns:mc="http://schemas.openxmlformats.org/markup-compatibility/2006" xmlns:p14="http://schemas.microsoft.com/office/powerpoint/2010/main">
        <mc:Choice Requires="p14">
          <p:contentPart p14:bwMode="auto" r:id="rId3">
            <p14:nvContentPartPr>
              <p14:cNvPr id="11" name="Encre 10">
                <a:extLst>
                  <a:ext uri="{FF2B5EF4-FFF2-40B4-BE49-F238E27FC236}">
                    <a16:creationId xmlns:a16="http://schemas.microsoft.com/office/drawing/2014/main" xmlns="" id="{94F26DF4-6866-5371-DFC0-7060F124C050}"/>
                  </a:ext>
                </a:extLst>
              </p14:cNvPr>
              <p14:cNvContentPartPr/>
              <p14:nvPr/>
            </p14:nvContentPartPr>
            <p14:xfrm>
              <a:off x="2097466" y="2129941"/>
              <a:ext cx="3217320" cy="305640"/>
            </p14:xfrm>
          </p:contentPart>
        </mc:Choice>
        <mc:Fallback xmlns="">
          <p:pic>
            <p:nvPicPr>
              <p:cNvPr id="11" name="Encre 10">
                <a:extLst>
                  <a:ext uri="{FF2B5EF4-FFF2-40B4-BE49-F238E27FC236}">
                    <a16:creationId xmlns:a16="http://schemas.microsoft.com/office/drawing/2014/main" id="{94F26DF4-6866-5371-DFC0-7060F124C050}"/>
                  </a:ext>
                </a:extLst>
              </p:cNvPr>
              <p:cNvPicPr/>
              <p:nvPr/>
            </p:nvPicPr>
            <p:blipFill>
              <a:blip r:embed="rId4"/>
              <a:stretch>
                <a:fillRect/>
              </a:stretch>
            </p:blipFill>
            <p:spPr>
              <a:xfrm>
                <a:off x="2088826" y="2121301"/>
                <a:ext cx="3234960" cy="323280"/>
              </a:xfrm>
              <a:prstGeom prst="rect">
                <a:avLst/>
              </a:prstGeom>
            </p:spPr>
          </p:pic>
        </mc:Fallback>
      </mc:AlternateContent>
      <p:grpSp>
        <p:nvGrpSpPr>
          <p:cNvPr id="14" name="Groupe 13">
            <a:extLst>
              <a:ext uri="{FF2B5EF4-FFF2-40B4-BE49-F238E27FC236}">
                <a16:creationId xmlns:a16="http://schemas.microsoft.com/office/drawing/2014/main" xmlns="" id="{A4E52CFB-951E-A28C-7A20-DCCAD7709F02}"/>
              </a:ext>
            </a:extLst>
          </p:cNvPr>
          <p:cNvGrpSpPr/>
          <p:nvPr/>
        </p:nvGrpSpPr>
        <p:grpSpPr>
          <a:xfrm>
            <a:off x="2149666" y="2352781"/>
            <a:ext cx="3176640" cy="2054520"/>
            <a:chOff x="3768604" y="2530481"/>
            <a:chExt cx="3176640" cy="2054520"/>
          </a:xfrm>
        </p:grpSpPr>
        <mc:AlternateContent xmlns:mc="http://schemas.openxmlformats.org/markup-compatibility/2006" xmlns:p14="http://schemas.microsoft.com/office/powerpoint/2010/main">
          <mc:Choice Requires="p14">
            <p:contentPart p14:bwMode="auto" r:id="rId5">
              <p14:nvContentPartPr>
                <p14:cNvPr id="12" name="Encre 11">
                  <a:extLst>
                    <a:ext uri="{FF2B5EF4-FFF2-40B4-BE49-F238E27FC236}">
                      <a16:creationId xmlns:a16="http://schemas.microsoft.com/office/drawing/2014/main" xmlns="" id="{CB1719DB-79C8-64E3-1086-4724698159C4}"/>
                    </a:ext>
                  </a:extLst>
                </p14:cNvPr>
                <p14:cNvContentPartPr/>
                <p14:nvPr/>
              </p14:nvContentPartPr>
              <p14:xfrm>
                <a:off x="5312284" y="2530481"/>
                <a:ext cx="1632960" cy="1238040"/>
              </p14:xfrm>
            </p:contentPart>
          </mc:Choice>
          <mc:Fallback xmlns="">
            <p:pic>
              <p:nvPicPr>
                <p:cNvPr id="12" name="Encre 11">
                  <a:extLst>
                    <a:ext uri="{FF2B5EF4-FFF2-40B4-BE49-F238E27FC236}">
                      <a16:creationId xmlns:a16="http://schemas.microsoft.com/office/drawing/2014/main" id="{CB1719DB-79C8-64E3-1086-4724698159C4}"/>
                    </a:ext>
                  </a:extLst>
                </p:cNvPr>
                <p:cNvPicPr/>
                <p:nvPr/>
              </p:nvPicPr>
              <p:blipFill>
                <a:blip r:embed="rId6"/>
                <a:stretch>
                  <a:fillRect/>
                </a:stretch>
              </p:blipFill>
              <p:spPr>
                <a:xfrm>
                  <a:off x="5303284" y="2521841"/>
                  <a:ext cx="1650600" cy="125568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3" name="Encre 12">
                  <a:extLst>
                    <a:ext uri="{FF2B5EF4-FFF2-40B4-BE49-F238E27FC236}">
                      <a16:creationId xmlns:a16="http://schemas.microsoft.com/office/drawing/2014/main" xmlns="" id="{852C7661-FD01-0F09-1FCF-0463C91B371F}"/>
                    </a:ext>
                  </a:extLst>
                </p14:cNvPr>
                <p14:cNvContentPartPr/>
                <p14:nvPr/>
              </p14:nvContentPartPr>
              <p14:xfrm>
                <a:off x="3768604" y="4036721"/>
                <a:ext cx="1378440" cy="548280"/>
              </p14:xfrm>
            </p:contentPart>
          </mc:Choice>
          <mc:Fallback xmlns="">
            <p:pic>
              <p:nvPicPr>
                <p:cNvPr id="13" name="Encre 12">
                  <a:extLst>
                    <a:ext uri="{FF2B5EF4-FFF2-40B4-BE49-F238E27FC236}">
                      <a16:creationId xmlns:a16="http://schemas.microsoft.com/office/drawing/2014/main" id="{852C7661-FD01-0F09-1FCF-0463C91B371F}"/>
                    </a:ext>
                  </a:extLst>
                </p:cNvPr>
                <p:cNvPicPr/>
                <p:nvPr/>
              </p:nvPicPr>
              <p:blipFill>
                <a:blip r:embed="rId8"/>
                <a:stretch>
                  <a:fillRect/>
                </a:stretch>
              </p:blipFill>
              <p:spPr>
                <a:xfrm>
                  <a:off x="3759964" y="4027721"/>
                  <a:ext cx="1396080" cy="565920"/>
                </a:xfrm>
                <a:prstGeom prst="rect">
                  <a:avLst/>
                </a:prstGeom>
              </p:spPr>
            </p:pic>
          </mc:Fallback>
        </mc:AlternateContent>
      </p:grpSp>
      <p:sp>
        <p:nvSpPr>
          <p:cNvPr id="15" name="ZoneTexte 14">
            <a:extLst>
              <a:ext uri="{FF2B5EF4-FFF2-40B4-BE49-F238E27FC236}">
                <a16:creationId xmlns:a16="http://schemas.microsoft.com/office/drawing/2014/main" xmlns="" id="{3CC517D1-FBA8-501B-B920-184D14F63C76}"/>
              </a:ext>
            </a:extLst>
          </p:cNvPr>
          <p:cNvSpPr txBox="1"/>
          <p:nvPr/>
        </p:nvSpPr>
        <p:spPr>
          <a:xfrm>
            <a:off x="8424472" y="1394085"/>
            <a:ext cx="3297836" cy="3539430"/>
          </a:xfrm>
          <a:prstGeom prst="rect">
            <a:avLst/>
          </a:prstGeom>
          <a:noFill/>
        </p:spPr>
        <p:txBody>
          <a:bodyPr wrap="square" rtlCol="0">
            <a:spAutoFit/>
          </a:bodyPr>
          <a:lstStyle/>
          <a:p>
            <a:pPr algn="ctr"/>
            <a:r>
              <a:rPr lang="fr-FR" sz="2800" dirty="0"/>
              <a:t>Ce ne sont pas tant des mouvements contraire de part et d’autres des failles mais plutôt un </a:t>
            </a:r>
            <a:r>
              <a:rPr lang="fr-FR" sz="2800" b="1" dirty="0"/>
              <a:t>différentiel de vitesse et de direction </a:t>
            </a:r>
            <a:r>
              <a:rPr lang="fr-FR" sz="2800" dirty="0"/>
              <a:t>(</a:t>
            </a:r>
            <a:r>
              <a:rPr lang="fr-FR" sz="2800" dirty="0" err="1"/>
              <a:t>azimuth</a:t>
            </a:r>
            <a:r>
              <a:rPr lang="fr-FR" sz="2800" dirty="0"/>
              <a:t>)</a:t>
            </a:r>
          </a:p>
        </p:txBody>
      </p:sp>
      <p:sp>
        <p:nvSpPr>
          <p:cNvPr id="16" name="ZoneTexte 15">
            <a:extLst>
              <a:ext uri="{FF2B5EF4-FFF2-40B4-BE49-F238E27FC236}">
                <a16:creationId xmlns:a16="http://schemas.microsoft.com/office/drawing/2014/main" xmlns="" id="{71C5E74A-827C-0F06-E656-2346F0727EF6}"/>
              </a:ext>
            </a:extLst>
          </p:cNvPr>
          <p:cNvSpPr txBox="1"/>
          <p:nvPr/>
        </p:nvSpPr>
        <p:spPr>
          <a:xfrm>
            <a:off x="3259481" y="5674799"/>
            <a:ext cx="2431776" cy="261610"/>
          </a:xfrm>
          <a:prstGeom prst="rect">
            <a:avLst/>
          </a:prstGeom>
          <a:noFill/>
        </p:spPr>
        <p:txBody>
          <a:bodyPr wrap="square">
            <a:spAutoFit/>
          </a:bodyPr>
          <a:lstStyle/>
          <a:p>
            <a:r>
              <a:rPr lang="en-US" sz="1100" dirty="0" smtClean="0"/>
              <a:t>Faille </a:t>
            </a:r>
            <a:r>
              <a:rPr lang="en-US" sz="1100" dirty="0" err="1"/>
              <a:t>nord-anatolienne</a:t>
            </a:r>
            <a:endParaRPr lang="fr-FR" sz="1100" dirty="0"/>
          </a:p>
        </p:txBody>
      </p:sp>
      <p:sp>
        <p:nvSpPr>
          <p:cNvPr id="17" name="ZoneTexte 16">
            <a:extLst>
              <a:ext uri="{FF2B5EF4-FFF2-40B4-BE49-F238E27FC236}">
                <a16:creationId xmlns:a16="http://schemas.microsoft.com/office/drawing/2014/main" xmlns="" id="{51AA707D-83E6-6909-8EFE-9699B5C57CE1}"/>
              </a:ext>
            </a:extLst>
          </p:cNvPr>
          <p:cNvSpPr txBox="1"/>
          <p:nvPr/>
        </p:nvSpPr>
        <p:spPr>
          <a:xfrm>
            <a:off x="3259481" y="5946213"/>
            <a:ext cx="2431776" cy="261610"/>
          </a:xfrm>
          <a:prstGeom prst="rect">
            <a:avLst/>
          </a:prstGeom>
          <a:noFill/>
        </p:spPr>
        <p:txBody>
          <a:bodyPr wrap="square">
            <a:spAutoFit/>
          </a:bodyPr>
          <a:lstStyle/>
          <a:p>
            <a:r>
              <a:rPr lang="en-US" sz="1100" dirty="0" smtClean="0"/>
              <a:t>Faille </a:t>
            </a:r>
            <a:r>
              <a:rPr lang="en-US" sz="1100" dirty="0" err="1"/>
              <a:t>est-anatolienne</a:t>
            </a:r>
            <a:endParaRPr lang="fr-FR" sz="1100" dirty="0"/>
          </a:p>
        </p:txBody>
      </p:sp>
      <p:cxnSp>
        <p:nvCxnSpPr>
          <p:cNvPr id="5" name="Connecteur droit 4"/>
          <p:cNvCxnSpPr>
            <a:endCxn id="16" idx="1"/>
          </p:cNvCxnSpPr>
          <p:nvPr/>
        </p:nvCxnSpPr>
        <p:spPr>
          <a:xfrm>
            <a:off x="3041650" y="5805604"/>
            <a:ext cx="217831"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Connecteur droit 17"/>
          <p:cNvCxnSpPr>
            <a:endCxn id="17" idx="1"/>
          </p:cNvCxnSpPr>
          <p:nvPr/>
        </p:nvCxnSpPr>
        <p:spPr>
          <a:xfrm>
            <a:off x="3041650" y="6077018"/>
            <a:ext cx="217831" cy="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5850264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xmlns="" id="{EC44F520-2598-460E-9F91-B02F60830CA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4038600" y="6400799"/>
            <a:ext cx="8153398" cy="456772"/>
          </a:xfrm>
          <a:prstGeom prst="rect">
            <a:avLst/>
          </a:prstGeom>
          <a:gradFill>
            <a:gsLst>
              <a:gs pos="9000">
                <a:schemeClr val="accent2">
                  <a:lumMod val="60000"/>
                  <a:lumOff val="40000"/>
                  <a:alpha val="55000"/>
                </a:schemeClr>
              </a:gs>
              <a:gs pos="99000">
                <a:schemeClr val="accent2"/>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 name="Titre 1">
            <a:extLst>
              <a:ext uri="{FF2B5EF4-FFF2-40B4-BE49-F238E27FC236}">
                <a16:creationId xmlns:a16="http://schemas.microsoft.com/office/drawing/2014/main" xmlns="" id="{F915D5CB-A9AB-24B0-6EA3-C29174C0BD43}"/>
              </a:ext>
            </a:extLst>
          </p:cNvPr>
          <p:cNvSpPr>
            <a:spLocks noGrp="1"/>
          </p:cNvSpPr>
          <p:nvPr>
            <p:ph type="title"/>
          </p:nvPr>
        </p:nvSpPr>
        <p:spPr>
          <a:xfrm>
            <a:off x="917275" y="4583953"/>
            <a:ext cx="4685857" cy="1465973"/>
          </a:xfrm>
        </p:spPr>
        <p:txBody>
          <a:bodyPr vert="horz" lIns="0" tIns="0" rIns="0" bIns="0" rtlCol="0" anchor="t">
            <a:normAutofit/>
          </a:bodyPr>
          <a:lstStyle/>
          <a:p>
            <a:r>
              <a:rPr lang="fr-FR" sz="2800" dirty="0" smtClean="0"/>
              <a:t>Réseau de failles anatoliennes</a:t>
            </a:r>
            <a:endParaRPr lang="fr-FR" sz="2800" dirty="0"/>
          </a:p>
        </p:txBody>
      </p:sp>
      <p:sp>
        <p:nvSpPr>
          <p:cNvPr id="21" name="Rectangle 20">
            <a:extLst>
              <a:ext uri="{FF2B5EF4-FFF2-40B4-BE49-F238E27FC236}">
                <a16:creationId xmlns:a16="http://schemas.microsoft.com/office/drawing/2014/main" xmlns="" id="{6EAE3873-25FC-4346-B1D5-82E5F9D953E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4038600" y="6400799"/>
            <a:ext cx="8153398" cy="456772"/>
          </a:xfrm>
          <a:prstGeom prst="rect">
            <a:avLst/>
          </a:prstGeom>
          <a:gradFill>
            <a:gsLst>
              <a:gs pos="9000">
                <a:schemeClr val="accent2">
                  <a:lumMod val="60000"/>
                  <a:lumOff val="40000"/>
                  <a:alpha val="67000"/>
                </a:schemeClr>
              </a:gs>
              <a:gs pos="99000">
                <a:schemeClr val="accent2"/>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 name="ZoneTexte 5">
            <a:extLst>
              <a:ext uri="{FF2B5EF4-FFF2-40B4-BE49-F238E27FC236}">
                <a16:creationId xmlns:a16="http://schemas.microsoft.com/office/drawing/2014/main" xmlns="" id="{BB5E64F5-51D0-1F31-08A1-F1607D7DCF23}"/>
              </a:ext>
            </a:extLst>
          </p:cNvPr>
          <p:cNvSpPr txBox="1"/>
          <p:nvPr/>
        </p:nvSpPr>
        <p:spPr>
          <a:xfrm>
            <a:off x="4957011" y="4273186"/>
            <a:ext cx="7106652" cy="1465973"/>
          </a:xfrm>
          <a:prstGeom prst="rect">
            <a:avLst/>
          </a:prstGeom>
        </p:spPr>
        <p:txBody>
          <a:bodyPr vert="horz" lIns="0" tIns="0" rIns="0" bIns="0" rtlCol="0">
            <a:noAutofit/>
          </a:bodyPr>
          <a:lstStyle/>
          <a:p>
            <a:pPr>
              <a:lnSpc>
                <a:spcPct val="110000"/>
              </a:lnSpc>
              <a:spcAft>
                <a:spcPts val="600"/>
              </a:spcAft>
            </a:pPr>
            <a:r>
              <a:rPr lang="fr-FR" sz="1400" dirty="0" smtClean="0"/>
              <a:t>La faille nord anatolienne est un décrochement continental comparable à celle de San Andreas, en Californie. Cette faille se distingue des autres par ses suites de tremblements de terre corrélés : les deux plus importantes ont eu lieu entre le </a:t>
            </a:r>
            <a:r>
              <a:rPr lang="fr-FR" sz="1400" cap="all" dirty="0" err="1" smtClean="0">
                <a:effectLst/>
              </a:rPr>
              <a:t>xvii</a:t>
            </a:r>
            <a:r>
              <a:rPr lang="fr-FR" sz="1400" baseline="30000" dirty="0" err="1" smtClean="0"/>
              <a:t>e</a:t>
            </a:r>
            <a:r>
              <a:rPr lang="fr-FR" sz="1400" dirty="0" smtClean="0"/>
              <a:t> et le </a:t>
            </a:r>
            <a:r>
              <a:rPr lang="fr-FR" sz="1400" cap="all" dirty="0" err="1" smtClean="0">
                <a:effectLst/>
              </a:rPr>
              <a:t>xviii</a:t>
            </a:r>
            <a:r>
              <a:rPr lang="fr-FR" sz="1400" baseline="30000" dirty="0" err="1" smtClean="0"/>
              <a:t>e</a:t>
            </a:r>
            <a:r>
              <a:rPr lang="fr-FR" sz="1400" dirty="0" smtClean="0"/>
              <a:t> siècles, puis au </a:t>
            </a:r>
            <a:r>
              <a:rPr lang="fr-FR" sz="1400" cap="all" dirty="0" err="1" smtClean="0">
                <a:effectLst/>
              </a:rPr>
              <a:t>xx</a:t>
            </a:r>
            <a:r>
              <a:rPr lang="fr-FR" sz="1400" baseline="30000" dirty="0" err="1" smtClean="0"/>
              <a:t>e</a:t>
            </a:r>
            <a:r>
              <a:rPr lang="fr-FR" sz="1400" dirty="0" smtClean="0"/>
              <a:t>, avec notamment les derniers séismes du 17 août (18 000 morts et 27 000 blessés) (voir la figure 1) et 12 novembre 1999 (400 morts et 2 500 blessés). Les ruptures sismiques se succèdent d’est en ouest, tels des à-coups le long d’une fermeture Éclair qu’on ouvrirait. Elles progressent vers le nord de la branche principale de la faille nord anatolienne, sous la mer de Marmara, et vers Istanbul, une mégalopole de 12 millions d’habitants.</a:t>
            </a:r>
            <a:endParaRPr lang="fr-FR" sz="1400" dirty="0"/>
          </a:p>
        </p:txBody>
      </p:sp>
      <p:sp>
        <p:nvSpPr>
          <p:cNvPr id="9" name="ZoneTexte 8">
            <a:extLst>
              <a:ext uri="{FF2B5EF4-FFF2-40B4-BE49-F238E27FC236}">
                <a16:creationId xmlns:a16="http://schemas.microsoft.com/office/drawing/2014/main" xmlns="" id="{33C6432E-138D-5F9E-1E54-240DA827C727}"/>
              </a:ext>
            </a:extLst>
          </p:cNvPr>
          <p:cNvSpPr txBox="1"/>
          <p:nvPr/>
        </p:nvSpPr>
        <p:spPr>
          <a:xfrm>
            <a:off x="0" y="4273186"/>
            <a:ext cx="1461448" cy="369332"/>
          </a:xfrm>
          <a:prstGeom prst="rect">
            <a:avLst/>
          </a:prstGeom>
          <a:noFill/>
        </p:spPr>
        <p:txBody>
          <a:bodyPr wrap="square" rtlCol="0">
            <a:spAutoFit/>
          </a:bodyPr>
          <a:lstStyle/>
          <a:p>
            <a:r>
              <a:rPr lang="fr-FR" i="1" dirty="0">
                <a:solidFill>
                  <a:schemeClr val="bg1">
                    <a:lumMod val="50000"/>
                  </a:schemeClr>
                </a:solidFill>
              </a:rPr>
              <a:t>PLS 2005</a:t>
            </a: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1998" cy="42421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7905329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4" name="Connecteur droit 3"/>
          <p:cNvCxnSpPr/>
          <p:nvPr/>
        </p:nvCxnSpPr>
        <p:spPr>
          <a:xfrm>
            <a:off x="4953000" y="-16713"/>
            <a:ext cx="0" cy="6874933"/>
          </a:xfrm>
          <a:prstGeom prst="line">
            <a:avLst/>
          </a:prstGeom>
          <a:ln w="28575">
            <a:solidFill>
              <a:schemeClr val="accent6">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26" name="Rectangle 25">
            <a:extLst>
              <a:ext uri="{FF2B5EF4-FFF2-40B4-BE49-F238E27FC236}">
                <a16:creationId xmlns:a16="http://schemas.microsoft.com/office/drawing/2014/main" xmlns="" id="{BD4C0BBB-0042-4603-A226-6117F3FD5B3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0800000" flipH="1">
            <a:off x="0" y="6400799"/>
            <a:ext cx="12192000" cy="456773"/>
          </a:xfrm>
          <a:prstGeom prst="rect">
            <a:avLst/>
          </a:prstGeom>
          <a:gradFill>
            <a:gsLst>
              <a:gs pos="14000">
                <a:schemeClr val="accent4">
                  <a:alpha val="28000"/>
                </a:schemeClr>
              </a:gs>
              <a:gs pos="100000">
                <a:schemeClr val="accent5">
                  <a:alpha val="8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8" name="Rectangle 27">
            <a:extLst>
              <a:ext uri="{FF2B5EF4-FFF2-40B4-BE49-F238E27FC236}">
                <a16:creationId xmlns:a16="http://schemas.microsoft.com/office/drawing/2014/main" xmlns="" id="{EC44F520-2598-460E-9F91-B02F60830CA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4038600" y="6400799"/>
            <a:ext cx="8153398" cy="456772"/>
          </a:xfrm>
          <a:prstGeom prst="rect">
            <a:avLst/>
          </a:prstGeom>
          <a:gradFill>
            <a:gsLst>
              <a:gs pos="9000">
                <a:schemeClr val="accent2">
                  <a:lumMod val="60000"/>
                  <a:lumOff val="40000"/>
                  <a:alpha val="55000"/>
                </a:schemeClr>
              </a:gs>
              <a:gs pos="99000">
                <a:schemeClr val="accent2"/>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2" name="Rectangle 31">
            <a:extLst>
              <a:ext uri="{FF2B5EF4-FFF2-40B4-BE49-F238E27FC236}">
                <a16:creationId xmlns:a16="http://schemas.microsoft.com/office/drawing/2014/main" xmlns="" id="{79306E6A-0C2C-4983-8D3A-05CD591C1D4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0800000" flipH="1">
            <a:off x="0" y="4460827"/>
            <a:ext cx="12192003" cy="2397392"/>
          </a:xfrm>
          <a:prstGeom prst="rect">
            <a:avLst/>
          </a:prstGeom>
          <a:gradFill>
            <a:gsLst>
              <a:gs pos="8000">
                <a:schemeClr val="accent6"/>
              </a:gs>
              <a:gs pos="67000">
                <a:schemeClr val="accent5">
                  <a:alpha val="90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4" name="Rectangle 33">
            <a:extLst>
              <a:ext uri="{FF2B5EF4-FFF2-40B4-BE49-F238E27FC236}">
                <a16:creationId xmlns:a16="http://schemas.microsoft.com/office/drawing/2014/main" xmlns="" id="{B0144214-50C4-4961-8D54-5876EC2B0A1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0800000" flipH="1">
            <a:off x="8115300" y="4444113"/>
            <a:ext cx="4076701" cy="2413458"/>
          </a:xfrm>
          <a:prstGeom prst="rect">
            <a:avLst/>
          </a:prstGeom>
          <a:gradFill>
            <a:gsLst>
              <a:gs pos="0">
                <a:schemeClr val="accent5">
                  <a:lumMod val="60000"/>
                  <a:lumOff val="40000"/>
                  <a:alpha val="0"/>
                </a:schemeClr>
              </a:gs>
              <a:gs pos="99000">
                <a:schemeClr val="accent2"/>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6" name="Rectangle 35">
            <a:extLst>
              <a:ext uri="{FF2B5EF4-FFF2-40B4-BE49-F238E27FC236}">
                <a16:creationId xmlns:a16="http://schemas.microsoft.com/office/drawing/2014/main" xmlns="" id="{4455F201-A8E8-4E29-9427-DBD221CCF6C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9144002" y="3360315"/>
            <a:ext cx="1947487" cy="4148507"/>
          </a:xfrm>
          <a:prstGeom prst="rect">
            <a:avLst/>
          </a:prstGeom>
          <a:gradFill>
            <a:gsLst>
              <a:gs pos="0">
                <a:schemeClr val="accent1">
                  <a:alpha val="37000"/>
                </a:schemeClr>
              </a:gs>
              <a:gs pos="55000">
                <a:schemeClr val="accent5">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 name="Titre 1">
            <a:extLst>
              <a:ext uri="{FF2B5EF4-FFF2-40B4-BE49-F238E27FC236}">
                <a16:creationId xmlns:a16="http://schemas.microsoft.com/office/drawing/2014/main" xmlns="" id="{BC4E42FA-B202-4239-B156-26D42F9560FD}"/>
              </a:ext>
            </a:extLst>
          </p:cNvPr>
          <p:cNvSpPr>
            <a:spLocks noGrp="1"/>
          </p:cNvSpPr>
          <p:nvPr>
            <p:ph type="title"/>
          </p:nvPr>
        </p:nvSpPr>
        <p:spPr>
          <a:xfrm>
            <a:off x="0" y="4695826"/>
            <a:ext cx="4972050" cy="1933360"/>
          </a:xfrm>
        </p:spPr>
        <p:txBody>
          <a:bodyPr vert="horz" lIns="0" tIns="0" rIns="0" bIns="0" rtlCol="0" anchor="ctr">
            <a:normAutofit/>
          </a:bodyPr>
          <a:lstStyle/>
          <a:p>
            <a:pPr>
              <a:lnSpc>
                <a:spcPct val="90000"/>
              </a:lnSpc>
            </a:pPr>
            <a:r>
              <a:rPr lang="fr-FR" sz="2000" cap="small" spc="600" dirty="0" smtClean="0">
                <a:solidFill>
                  <a:schemeClr val="bg1"/>
                </a:solidFill>
              </a:rPr>
              <a:t>les séismes des 7 jours suivant le 6 février 2023 activent à eux seuls de nombreuses failles secondaires dans 2 directions principales</a:t>
            </a:r>
            <a:endParaRPr lang="fr-FR" sz="2000" cap="small" spc="600" dirty="0">
              <a:solidFill>
                <a:schemeClr val="bg1"/>
              </a:solidFill>
            </a:endParaRPr>
          </a:p>
        </p:txBody>
      </p:sp>
      <p:pic>
        <p:nvPicPr>
          <p:cNvPr id="12" name="Image 11">
            <a:extLst>
              <a:ext uri="{FF2B5EF4-FFF2-40B4-BE49-F238E27FC236}">
                <a16:creationId xmlns:a16="http://schemas.microsoft.com/office/drawing/2014/main" xmlns="" id="{B3E9614F-C5D4-32BF-E619-8E2858A1A5C2}"/>
              </a:ext>
            </a:extLst>
          </p:cNvPr>
          <p:cNvPicPr>
            <a:picLocks noChangeAspect="1"/>
          </p:cNvPicPr>
          <p:nvPr/>
        </p:nvPicPr>
        <p:blipFill rotWithShape="1">
          <a:blip r:embed="rId2"/>
          <a:srcRect l="8584" r="-1" b="-1"/>
          <a:stretch/>
        </p:blipFill>
        <p:spPr>
          <a:xfrm>
            <a:off x="5016744" y="317395"/>
            <a:ext cx="7096123" cy="3824432"/>
          </a:xfrm>
          <a:prstGeom prst="rect">
            <a:avLst/>
          </a:prstGeom>
        </p:spPr>
      </p:pic>
      <p:sp>
        <p:nvSpPr>
          <p:cNvPr id="38" name="Freeform: Shape 37">
            <a:extLst>
              <a:ext uri="{FF2B5EF4-FFF2-40B4-BE49-F238E27FC236}">
                <a16:creationId xmlns:a16="http://schemas.microsoft.com/office/drawing/2014/main" xmlns="" id="{D625ED14-F0D2-4FCA-87F3-4E3D2A03DF4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4834054">
            <a:off x="6484110" y="2547143"/>
            <a:ext cx="3118759" cy="4639931"/>
          </a:xfrm>
          <a:custGeom>
            <a:avLst/>
            <a:gdLst>
              <a:gd name="connsiteX0" fmla="*/ 3118759 w 3118759"/>
              <a:gd name="connsiteY0" fmla="*/ 79510 h 4639931"/>
              <a:gd name="connsiteX1" fmla="*/ 1204940 w 3118759"/>
              <a:gd name="connsiteY1" fmla="*/ 4639931 h 4639931"/>
              <a:gd name="connsiteX2" fmla="*/ 1103495 w 3118759"/>
              <a:gd name="connsiteY2" fmla="*/ 4578302 h 4639931"/>
              <a:gd name="connsiteX3" fmla="*/ 0 w 3118759"/>
              <a:gd name="connsiteY3" fmla="*/ 2502877 h 4639931"/>
              <a:gd name="connsiteX4" fmla="*/ 2502877 w 3118759"/>
              <a:gd name="connsiteY4" fmla="*/ 0 h 4639931"/>
              <a:gd name="connsiteX5" fmla="*/ 3007294 w 3118759"/>
              <a:gd name="connsiteY5" fmla="*/ 50850 h 463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18759" h="4639931">
                <a:moveTo>
                  <a:pt x="3118759" y="79510"/>
                </a:moveTo>
                <a:lnTo>
                  <a:pt x="1204940" y="4639931"/>
                </a:lnTo>
                <a:lnTo>
                  <a:pt x="1103495" y="4578302"/>
                </a:lnTo>
                <a:cubicBezTo>
                  <a:pt x="437725" y="4128517"/>
                  <a:pt x="0" y="3366815"/>
                  <a:pt x="0" y="2502877"/>
                </a:cubicBezTo>
                <a:cubicBezTo>
                  <a:pt x="0" y="1120576"/>
                  <a:pt x="1120576" y="0"/>
                  <a:pt x="2502877" y="0"/>
                </a:cubicBezTo>
                <a:cubicBezTo>
                  <a:pt x="2675665" y="0"/>
                  <a:pt x="2844363" y="17509"/>
                  <a:pt x="3007294" y="50850"/>
                </a:cubicBezTo>
                <a:close/>
              </a:path>
            </a:pathLst>
          </a:custGeom>
          <a:gradFill>
            <a:gsLst>
              <a:gs pos="31000">
                <a:schemeClr val="accent6">
                  <a:alpha val="0"/>
                </a:schemeClr>
              </a:gs>
              <a:gs pos="85000">
                <a:schemeClr val="accent6">
                  <a:lumMod val="60000"/>
                  <a:lumOff val="40000"/>
                  <a:alpha val="2300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fr-FR" dirty="0"/>
          </a:p>
        </p:txBody>
      </p:sp>
      <p:pic>
        <p:nvPicPr>
          <p:cNvPr id="8" name="Espace réservé pour une image  7">
            <a:extLst>
              <a:ext uri="{FF2B5EF4-FFF2-40B4-BE49-F238E27FC236}">
                <a16:creationId xmlns:a16="http://schemas.microsoft.com/office/drawing/2014/main" xmlns="" id="{E1D127BF-7F5B-0E3B-24D3-43291A3ED203}"/>
              </a:ext>
            </a:extLst>
          </p:cNvPr>
          <p:cNvPicPr>
            <a:picLocks noGrp="1" noChangeAspect="1"/>
          </p:cNvPicPr>
          <p:nvPr>
            <p:ph type="pic" idx="1"/>
          </p:nvPr>
        </p:nvPicPr>
        <p:blipFill rotWithShape="1">
          <a:blip r:embed="rId3"/>
          <a:srcRect l="5981" r="22513" b="3"/>
          <a:stretch/>
        </p:blipFill>
        <p:spPr>
          <a:xfrm>
            <a:off x="498229" y="0"/>
            <a:ext cx="4076702" cy="4461043"/>
          </a:xfrm>
          <a:prstGeom prst="rect">
            <a:avLst/>
          </a:prstGeom>
        </p:spPr>
      </p:pic>
      <p:sp>
        <p:nvSpPr>
          <p:cNvPr id="14" name="Titre 1">
            <a:extLst>
              <a:ext uri="{FF2B5EF4-FFF2-40B4-BE49-F238E27FC236}">
                <a16:creationId xmlns:a16="http://schemas.microsoft.com/office/drawing/2014/main" xmlns="" id="{BC4E42FA-B202-4239-B156-26D42F9560FD}"/>
              </a:ext>
            </a:extLst>
          </p:cNvPr>
          <p:cNvSpPr txBox="1">
            <a:spLocks/>
          </p:cNvSpPr>
          <p:nvPr/>
        </p:nvSpPr>
        <p:spPr>
          <a:xfrm>
            <a:off x="5300837" y="4695826"/>
            <a:ext cx="6891161" cy="1790134"/>
          </a:xfrm>
          <a:prstGeom prst="rect">
            <a:avLst/>
          </a:prstGeom>
        </p:spPr>
        <p:txBody>
          <a:bodyPr vert="horz" lIns="0" tIns="0" rIns="0" bIns="0" rtlCol="0" anchor="ctr">
            <a:noAutofit/>
          </a:bodyPr>
          <a:lstStyle>
            <a:lvl1pPr algn="l" defTabSz="914400" rtl="0" eaLnBrk="1" latinLnBrk="0" hangingPunct="1">
              <a:lnSpc>
                <a:spcPct val="100000"/>
              </a:lnSpc>
              <a:spcBef>
                <a:spcPct val="0"/>
              </a:spcBef>
              <a:buNone/>
              <a:defRPr sz="3200" b="1" i="0" kern="1200" cap="all" spc="700" baseline="0">
                <a:solidFill>
                  <a:schemeClr val="tx1"/>
                </a:solidFill>
                <a:latin typeface="+mj-lt"/>
                <a:ea typeface="+mj-ea"/>
                <a:cs typeface="+mj-cs"/>
              </a:defRPr>
            </a:lvl1pPr>
          </a:lstStyle>
          <a:p>
            <a:pPr>
              <a:lnSpc>
                <a:spcPct val="90000"/>
              </a:lnSpc>
            </a:pPr>
            <a:r>
              <a:rPr lang="fr-FR" sz="2000" cap="small" spc="600" dirty="0" smtClean="0">
                <a:solidFill>
                  <a:schemeClr val="bg1"/>
                </a:solidFill>
              </a:rPr>
              <a:t>les séismes sur la période 1999-2023 (de magnitude &gt;4, site USGS) sont éloquents pour illustrer le réseau de failles qui lardent le pays</a:t>
            </a:r>
            <a:endParaRPr lang="fr-FR" sz="2000" cap="small" spc="600" dirty="0">
              <a:solidFill>
                <a:schemeClr val="bg1"/>
              </a:solidFill>
            </a:endParaRPr>
          </a:p>
        </p:txBody>
      </p:sp>
    </p:spTree>
    <p:extLst>
      <p:ext uri="{BB962C8B-B14F-4D97-AF65-F5344CB8AC3E}">
        <p14:creationId xmlns:p14="http://schemas.microsoft.com/office/powerpoint/2010/main" val="290979817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xmlns="" id="{135A7F5C-5914-A118-7E2C-0BDC6B29512F}"/>
              </a:ext>
            </a:extLst>
          </p:cNvPr>
          <p:cNvSpPr txBox="1"/>
          <p:nvPr/>
        </p:nvSpPr>
        <p:spPr>
          <a:xfrm>
            <a:off x="9023579" y="2288137"/>
            <a:ext cx="1561226" cy="1200329"/>
          </a:xfrm>
          <a:prstGeom prst="rect">
            <a:avLst/>
          </a:prstGeom>
          <a:noFill/>
        </p:spPr>
        <p:txBody>
          <a:bodyPr wrap="square" rtlCol="0">
            <a:spAutoFit/>
          </a:bodyPr>
          <a:lstStyle/>
          <a:p>
            <a:r>
              <a:rPr lang="fr-FR" dirty="0">
                <a:solidFill>
                  <a:schemeClr val="bg1">
                    <a:lumMod val="50000"/>
                  </a:schemeClr>
                </a:solidFill>
              </a:rPr>
              <a:t>La faille est-anatolienne n’est pas ici représentée</a:t>
            </a:r>
          </a:p>
        </p:txBody>
      </p:sp>
      <p:sp>
        <p:nvSpPr>
          <p:cNvPr id="8" name="ZoneTexte 7">
            <a:extLst>
              <a:ext uri="{FF2B5EF4-FFF2-40B4-BE49-F238E27FC236}">
                <a16:creationId xmlns:a16="http://schemas.microsoft.com/office/drawing/2014/main" xmlns="" id="{5CEBF15B-43E8-40EF-6E9A-B5531E29500F}"/>
              </a:ext>
            </a:extLst>
          </p:cNvPr>
          <p:cNvSpPr txBox="1"/>
          <p:nvPr/>
        </p:nvSpPr>
        <p:spPr>
          <a:xfrm>
            <a:off x="220658" y="262180"/>
            <a:ext cx="10589905" cy="1077218"/>
          </a:xfrm>
          <a:prstGeom prst="rect">
            <a:avLst/>
          </a:prstGeom>
          <a:noFill/>
        </p:spPr>
        <p:txBody>
          <a:bodyPr wrap="square" rtlCol="0">
            <a:spAutoFit/>
          </a:bodyPr>
          <a:lstStyle/>
          <a:p>
            <a:r>
              <a:rPr lang="fr-FR" sz="3200" dirty="0"/>
              <a:t>Du mouvement des plaques découlent les mouvements le long des failles : </a:t>
            </a:r>
            <a:r>
              <a:rPr lang="fr-FR" sz="3200" dirty="0" err="1"/>
              <a:t>Mvt</a:t>
            </a:r>
            <a:r>
              <a:rPr lang="fr-FR" sz="3200" dirty="0"/>
              <a:t> décrochant.</a:t>
            </a:r>
          </a:p>
        </p:txBody>
      </p:sp>
      <p:pic>
        <p:nvPicPr>
          <p:cNvPr id="11" name="Image 10">
            <a:extLst>
              <a:ext uri="{FF2B5EF4-FFF2-40B4-BE49-F238E27FC236}">
                <a16:creationId xmlns:a16="http://schemas.microsoft.com/office/drawing/2014/main" xmlns="" id="{CEB48837-CD24-8191-BB52-8B85E9737E9E}"/>
              </a:ext>
            </a:extLst>
          </p:cNvPr>
          <p:cNvPicPr>
            <a:picLocks noChangeAspect="1"/>
          </p:cNvPicPr>
          <p:nvPr/>
        </p:nvPicPr>
        <p:blipFill rotWithShape="1">
          <a:blip r:embed="rId2"/>
          <a:srcRect t="23052"/>
          <a:stretch/>
        </p:blipFill>
        <p:spPr>
          <a:xfrm>
            <a:off x="5177103" y="2288137"/>
            <a:ext cx="6794239" cy="4000052"/>
          </a:xfrm>
          <a:prstGeom prst="rect">
            <a:avLst/>
          </a:prstGeom>
        </p:spPr>
      </p:pic>
      <p:pic>
        <p:nvPicPr>
          <p:cNvPr id="13" name="Picture 2" descr="Séismes en Turquie et en Syrie : visualisez l'épicentre et les zones  touchées | Parisparlez">
            <a:extLst>
              <a:ext uri="{FF2B5EF4-FFF2-40B4-BE49-F238E27FC236}">
                <a16:creationId xmlns:a16="http://schemas.microsoft.com/office/drawing/2014/main" xmlns="" id="{9D96EFF2-8A41-2639-18A6-7F0149653A9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2090" r="2903" b="27224"/>
          <a:stretch/>
        </p:blipFill>
        <p:spPr bwMode="auto">
          <a:xfrm>
            <a:off x="799654" y="3146150"/>
            <a:ext cx="3086359" cy="1761527"/>
          </a:xfrm>
          <a:prstGeom prst="rect">
            <a:avLst/>
          </a:prstGeom>
          <a:noFill/>
          <a:extLst>
            <a:ext uri="{909E8E84-426E-40DD-AFC4-6F175D3DCCD1}">
              <a14:hiddenFill xmlns:a14="http://schemas.microsoft.com/office/drawing/2010/main">
                <a:solidFill>
                  <a:srgbClr val="FFFFFF"/>
                </a:solidFill>
              </a14:hiddenFill>
            </a:ext>
          </a:extLst>
        </p:spPr>
      </p:pic>
      <p:sp>
        <p:nvSpPr>
          <p:cNvPr id="14" name="ZoneTexte 13">
            <a:extLst>
              <a:ext uri="{FF2B5EF4-FFF2-40B4-BE49-F238E27FC236}">
                <a16:creationId xmlns:a16="http://schemas.microsoft.com/office/drawing/2014/main" xmlns="" id="{424E448C-4934-D468-7505-33EA0121AE5F}"/>
              </a:ext>
            </a:extLst>
          </p:cNvPr>
          <p:cNvSpPr txBox="1"/>
          <p:nvPr/>
        </p:nvSpPr>
        <p:spPr>
          <a:xfrm>
            <a:off x="792494" y="3836893"/>
            <a:ext cx="1053547" cy="276999"/>
          </a:xfrm>
          <a:prstGeom prst="rect">
            <a:avLst/>
          </a:prstGeom>
          <a:noFill/>
        </p:spPr>
        <p:txBody>
          <a:bodyPr wrap="square" rtlCol="0">
            <a:spAutoFit/>
          </a:bodyPr>
          <a:lstStyle/>
          <a:p>
            <a:r>
              <a:rPr lang="fr-FR" sz="1200" dirty="0"/>
              <a:t>ANKR</a:t>
            </a:r>
          </a:p>
        </p:txBody>
      </p:sp>
      <p:sp>
        <p:nvSpPr>
          <p:cNvPr id="15" name="ZoneTexte 14">
            <a:extLst>
              <a:ext uri="{FF2B5EF4-FFF2-40B4-BE49-F238E27FC236}">
                <a16:creationId xmlns:a16="http://schemas.microsoft.com/office/drawing/2014/main" xmlns="" id="{8122A084-875A-16D8-9CDC-D34387741A1D}"/>
              </a:ext>
            </a:extLst>
          </p:cNvPr>
          <p:cNvSpPr txBox="1"/>
          <p:nvPr/>
        </p:nvSpPr>
        <p:spPr>
          <a:xfrm>
            <a:off x="2424098" y="3259206"/>
            <a:ext cx="1053547" cy="276999"/>
          </a:xfrm>
          <a:prstGeom prst="rect">
            <a:avLst/>
          </a:prstGeom>
          <a:noFill/>
        </p:spPr>
        <p:txBody>
          <a:bodyPr wrap="square" rtlCol="0">
            <a:spAutoFit/>
          </a:bodyPr>
          <a:lstStyle/>
          <a:p>
            <a:r>
              <a:rPr lang="fr-FR" sz="1200" dirty="0"/>
              <a:t>TRAB</a:t>
            </a:r>
          </a:p>
        </p:txBody>
      </p:sp>
      <p:grpSp>
        <p:nvGrpSpPr>
          <p:cNvPr id="16" name="Groupe 15">
            <a:extLst>
              <a:ext uri="{FF2B5EF4-FFF2-40B4-BE49-F238E27FC236}">
                <a16:creationId xmlns:a16="http://schemas.microsoft.com/office/drawing/2014/main" xmlns="" id="{2541D3A0-33AF-55F3-E984-35F75706848D}"/>
              </a:ext>
            </a:extLst>
          </p:cNvPr>
          <p:cNvGrpSpPr/>
          <p:nvPr/>
        </p:nvGrpSpPr>
        <p:grpSpPr>
          <a:xfrm>
            <a:off x="792494" y="3578676"/>
            <a:ext cx="1661324" cy="201858"/>
            <a:chOff x="792494" y="3578676"/>
            <a:chExt cx="1661324" cy="201858"/>
          </a:xfrm>
        </p:grpSpPr>
        <mc:AlternateContent xmlns:mc="http://schemas.openxmlformats.org/markup-compatibility/2006" xmlns:p14="http://schemas.microsoft.com/office/powerpoint/2010/main">
          <mc:Choice Requires="p14">
            <p:contentPart p14:bwMode="auto" r:id="rId4">
              <p14:nvContentPartPr>
                <p14:cNvPr id="17" name="Encre 16">
                  <a:extLst>
                    <a:ext uri="{FF2B5EF4-FFF2-40B4-BE49-F238E27FC236}">
                      <a16:creationId xmlns:a16="http://schemas.microsoft.com/office/drawing/2014/main" xmlns="" id="{DEF5BFA5-A3C4-D3F1-36F9-CBA1743AA517}"/>
                    </a:ext>
                  </a:extLst>
                </p14:cNvPr>
                <p14:cNvContentPartPr/>
                <p14:nvPr/>
              </p14:nvContentPartPr>
              <p14:xfrm>
                <a:off x="792494" y="3578676"/>
                <a:ext cx="1490760" cy="146160"/>
              </p14:xfrm>
            </p:contentPart>
          </mc:Choice>
          <mc:Fallback xmlns="">
            <p:pic>
              <p:nvPicPr>
                <p:cNvPr id="17" name="Encre 16">
                  <a:extLst>
                    <a:ext uri="{FF2B5EF4-FFF2-40B4-BE49-F238E27FC236}">
                      <a16:creationId xmlns:a16="http://schemas.microsoft.com/office/drawing/2014/main" id="{DEF5BFA5-A3C4-D3F1-36F9-CBA1743AA517}"/>
                    </a:ext>
                  </a:extLst>
                </p:cNvPr>
                <p:cNvPicPr/>
                <p:nvPr/>
              </p:nvPicPr>
              <p:blipFill>
                <a:blip r:embed="rId5"/>
                <a:stretch>
                  <a:fillRect/>
                </a:stretch>
              </p:blipFill>
              <p:spPr>
                <a:xfrm>
                  <a:off x="783494" y="3569676"/>
                  <a:ext cx="1508400" cy="1638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8" name="Encre 17">
                  <a:extLst>
                    <a:ext uri="{FF2B5EF4-FFF2-40B4-BE49-F238E27FC236}">
                      <a16:creationId xmlns:a16="http://schemas.microsoft.com/office/drawing/2014/main" xmlns="" id="{B696FFF4-B141-00E2-0BE0-5A4A14171A39}"/>
                    </a:ext>
                  </a:extLst>
                </p14:cNvPr>
                <p14:cNvContentPartPr/>
                <p14:nvPr/>
              </p14:nvContentPartPr>
              <p14:xfrm>
                <a:off x="2282534" y="3679476"/>
                <a:ext cx="360" cy="360"/>
              </p14:xfrm>
            </p:contentPart>
          </mc:Choice>
          <mc:Fallback xmlns="">
            <p:pic>
              <p:nvPicPr>
                <p:cNvPr id="18" name="Encre 17">
                  <a:extLst>
                    <a:ext uri="{FF2B5EF4-FFF2-40B4-BE49-F238E27FC236}">
                      <a16:creationId xmlns:a16="http://schemas.microsoft.com/office/drawing/2014/main" id="{B696FFF4-B141-00E2-0BE0-5A4A14171A39}"/>
                    </a:ext>
                  </a:extLst>
                </p:cNvPr>
                <p:cNvPicPr/>
                <p:nvPr/>
              </p:nvPicPr>
              <p:blipFill>
                <a:blip r:embed="rId7"/>
                <a:stretch>
                  <a:fillRect/>
                </a:stretch>
              </p:blipFill>
              <p:spPr>
                <a:xfrm>
                  <a:off x="2273894" y="3670476"/>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9" name="Encre 18">
                  <a:extLst>
                    <a:ext uri="{FF2B5EF4-FFF2-40B4-BE49-F238E27FC236}">
                      <a16:creationId xmlns:a16="http://schemas.microsoft.com/office/drawing/2014/main" xmlns="" id="{8AF45104-7B6F-99F9-C57B-594262C4D4C0}"/>
                    </a:ext>
                  </a:extLst>
                </p14:cNvPr>
                <p14:cNvContentPartPr/>
                <p14:nvPr/>
              </p14:nvContentPartPr>
              <p14:xfrm>
                <a:off x="2211898" y="3720054"/>
                <a:ext cx="241920" cy="60480"/>
              </p14:xfrm>
            </p:contentPart>
          </mc:Choice>
          <mc:Fallback xmlns="">
            <p:pic>
              <p:nvPicPr>
                <p:cNvPr id="19" name="Encre 18">
                  <a:extLst>
                    <a:ext uri="{FF2B5EF4-FFF2-40B4-BE49-F238E27FC236}">
                      <a16:creationId xmlns:a16="http://schemas.microsoft.com/office/drawing/2014/main" id="{8AF45104-7B6F-99F9-C57B-594262C4D4C0}"/>
                    </a:ext>
                  </a:extLst>
                </p:cNvPr>
                <p:cNvPicPr/>
                <p:nvPr/>
              </p:nvPicPr>
              <p:blipFill>
                <a:blip r:embed="rId9"/>
                <a:stretch>
                  <a:fillRect/>
                </a:stretch>
              </p:blipFill>
              <p:spPr>
                <a:xfrm>
                  <a:off x="2203258" y="3711414"/>
                  <a:ext cx="259560" cy="78120"/>
                </a:xfrm>
                <a:prstGeom prst="rect">
                  <a:avLst/>
                </a:prstGeom>
              </p:spPr>
            </p:pic>
          </mc:Fallback>
        </mc:AlternateContent>
      </p:grpSp>
      <p:sp>
        <p:nvSpPr>
          <p:cNvPr id="20" name="Triangle 19">
            <a:extLst>
              <a:ext uri="{FF2B5EF4-FFF2-40B4-BE49-F238E27FC236}">
                <a16:creationId xmlns:a16="http://schemas.microsoft.com/office/drawing/2014/main" xmlns="" id="{CFBC92E1-DB32-0551-BD41-04D5C290394E}"/>
              </a:ext>
            </a:extLst>
          </p:cNvPr>
          <p:cNvSpPr/>
          <p:nvPr/>
        </p:nvSpPr>
        <p:spPr>
          <a:xfrm>
            <a:off x="1065971" y="3720054"/>
            <a:ext cx="121274" cy="132512"/>
          </a:xfrm>
          <a:prstGeom prst="triangle">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Triangle 20">
            <a:extLst>
              <a:ext uri="{FF2B5EF4-FFF2-40B4-BE49-F238E27FC236}">
                <a16:creationId xmlns:a16="http://schemas.microsoft.com/office/drawing/2014/main" xmlns="" id="{8D9EE968-E02B-7392-B270-B3411CF1B932}"/>
              </a:ext>
            </a:extLst>
          </p:cNvPr>
          <p:cNvSpPr/>
          <p:nvPr/>
        </p:nvSpPr>
        <p:spPr>
          <a:xfrm>
            <a:off x="2388664" y="3397705"/>
            <a:ext cx="121274" cy="132512"/>
          </a:xfrm>
          <a:prstGeom prst="triangle">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ZoneTexte 21">
            <a:extLst>
              <a:ext uri="{FF2B5EF4-FFF2-40B4-BE49-F238E27FC236}">
                <a16:creationId xmlns:a16="http://schemas.microsoft.com/office/drawing/2014/main" xmlns="" id="{861AA948-BA7C-8D14-AC7F-D3FE7FB6782E}"/>
              </a:ext>
            </a:extLst>
          </p:cNvPr>
          <p:cNvSpPr txBox="1"/>
          <p:nvPr/>
        </p:nvSpPr>
        <p:spPr>
          <a:xfrm>
            <a:off x="3886013" y="4512853"/>
            <a:ext cx="1482400" cy="307777"/>
          </a:xfrm>
          <a:prstGeom prst="rect">
            <a:avLst/>
          </a:prstGeom>
          <a:noFill/>
        </p:spPr>
        <p:txBody>
          <a:bodyPr wrap="square">
            <a:spAutoFit/>
          </a:bodyPr>
          <a:lstStyle/>
          <a:p>
            <a:r>
              <a:rPr lang="fr-FR" sz="1400" i="1" dirty="0"/>
              <a:t>Source : USGS</a:t>
            </a:r>
            <a:endParaRPr lang="fr-FR" sz="1400" dirty="0"/>
          </a:p>
        </p:txBody>
      </p:sp>
      <p:grpSp>
        <p:nvGrpSpPr>
          <p:cNvPr id="23" name="Groupe 22">
            <a:extLst>
              <a:ext uri="{FF2B5EF4-FFF2-40B4-BE49-F238E27FC236}">
                <a16:creationId xmlns:a16="http://schemas.microsoft.com/office/drawing/2014/main" xmlns="" id="{1C44A146-A6EA-2FF1-18EB-5F7BA40D2403}"/>
              </a:ext>
            </a:extLst>
          </p:cNvPr>
          <p:cNvGrpSpPr/>
          <p:nvPr/>
        </p:nvGrpSpPr>
        <p:grpSpPr>
          <a:xfrm>
            <a:off x="2128540" y="3972404"/>
            <a:ext cx="568440" cy="354960"/>
            <a:chOff x="2128540" y="3972404"/>
            <a:chExt cx="568440" cy="354960"/>
          </a:xfrm>
        </p:grpSpPr>
        <mc:AlternateContent xmlns:mc="http://schemas.openxmlformats.org/markup-compatibility/2006" xmlns:p14="http://schemas.microsoft.com/office/powerpoint/2010/main">
          <mc:Choice Requires="p14">
            <p:contentPart p14:bwMode="auto" r:id="rId10">
              <p14:nvContentPartPr>
                <p14:cNvPr id="24" name="Encre 23">
                  <a:extLst>
                    <a:ext uri="{FF2B5EF4-FFF2-40B4-BE49-F238E27FC236}">
                      <a16:creationId xmlns:a16="http://schemas.microsoft.com/office/drawing/2014/main" xmlns="" id="{AC5F9D76-2564-5A96-F079-78C02F7FFD65}"/>
                    </a:ext>
                  </a:extLst>
                </p14:cNvPr>
                <p14:cNvContentPartPr/>
                <p14:nvPr/>
              </p14:nvContentPartPr>
              <p14:xfrm>
                <a:off x="2381260" y="3972404"/>
                <a:ext cx="315720" cy="172080"/>
              </p14:xfrm>
            </p:contentPart>
          </mc:Choice>
          <mc:Fallback xmlns="">
            <p:pic>
              <p:nvPicPr>
                <p:cNvPr id="24" name="Encre 23">
                  <a:extLst>
                    <a:ext uri="{FF2B5EF4-FFF2-40B4-BE49-F238E27FC236}">
                      <a16:creationId xmlns:a16="http://schemas.microsoft.com/office/drawing/2014/main" id="{AC5F9D76-2564-5A96-F079-78C02F7FFD65}"/>
                    </a:ext>
                  </a:extLst>
                </p:cNvPr>
                <p:cNvPicPr/>
                <p:nvPr/>
              </p:nvPicPr>
              <p:blipFill>
                <a:blip r:embed="rId11"/>
                <a:stretch>
                  <a:fillRect/>
                </a:stretch>
              </p:blipFill>
              <p:spPr>
                <a:xfrm>
                  <a:off x="2368660" y="3959804"/>
                  <a:ext cx="340560" cy="19728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25" name="Encre 24">
                  <a:extLst>
                    <a:ext uri="{FF2B5EF4-FFF2-40B4-BE49-F238E27FC236}">
                      <a16:creationId xmlns:a16="http://schemas.microsoft.com/office/drawing/2014/main" xmlns="" id="{F90E3201-EB3D-8423-1F85-05993FD58B87}"/>
                    </a:ext>
                  </a:extLst>
                </p14:cNvPr>
                <p14:cNvContentPartPr/>
                <p14:nvPr/>
              </p14:nvContentPartPr>
              <p14:xfrm>
                <a:off x="2128540" y="4195964"/>
                <a:ext cx="179640" cy="131400"/>
              </p14:xfrm>
            </p:contentPart>
          </mc:Choice>
          <mc:Fallback xmlns="">
            <p:pic>
              <p:nvPicPr>
                <p:cNvPr id="25" name="Encre 24">
                  <a:extLst>
                    <a:ext uri="{FF2B5EF4-FFF2-40B4-BE49-F238E27FC236}">
                      <a16:creationId xmlns:a16="http://schemas.microsoft.com/office/drawing/2014/main" id="{F90E3201-EB3D-8423-1F85-05993FD58B87}"/>
                    </a:ext>
                  </a:extLst>
                </p:cNvPr>
                <p:cNvPicPr/>
                <p:nvPr/>
              </p:nvPicPr>
              <p:blipFill>
                <a:blip r:embed="rId13"/>
                <a:stretch>
                  <a:fillRect/>
                </a:stretch>
              </p:blipFill>
              <p:spPr>
                <a:xfrm>
                  <a:off x="2115940" y="4183364"/>
                  <a:ext cx="204480" cy="156600"/>
                </a:xfrm>
                <a:prstGeom prst="rect">
                  <a:avLst/>
                </a:prstGeom>
              </p:spPr>
            </p:pic>
          </mc:Fallback>
        </mc:AlternateContent>
      </p:grpSp>
      <p:grpSp>
        <p:nvGrpSpPr>
          <p:cNvPr id="26" name="Groupe 25">
            <a:extLst>
              <a:ext uri="{FF2B5EF4-FFF2-40B4-BE49-F238E27FC236}">
                <a16:creationId xmlns:a16="http://schemas.microsoft.com/office/drawing/2014/main" xmlns="" id="{563F4B95-BC7F-6D94-2748-2504A8C4598D}"/>
              </a:ext>
            </a:extLst>
          </p:cNvPr>
          <p:cNvGrpSpPr/>
          <p:nvPr/>
        </p:nvGrpSpPr>
        <p:grpSpPr>
          <a:xfrm>
            <a:off x="1979140" y="4406204"/>
            <a:ext cx="63360" cy="324360"/>
            <a:chOff x="1979140" y="4406204"/>
            <a:chExt cx="63360" cy="324360"/>
          </a:xfrm>
        </p:grpSpPr>
        <mc:AlternateContent xmlns:mc="http://schemas.openxmlformats.org/markup-compatibility/2006" xmlns:p14="http://schemas.microsoft.com/office/powerpoint/2010/main">
          <mc:Choice Requires="p14">
            <p:contentPart p14:bwMode="auto" r:id="rId14">
              <p14:nvContentPartPr>
                <p14:cNvPr id="27" name="Encre 26">
                  <a:extLst>
                    <a:ext uri="{FF2B5EF4-FFF2-40B4-BE49-F238E27FC236}">
                      <a16:creationId xmlns:a16="http://schemas.microsoft.com/office/drawing/2014/main" xmlns="" id="{3F80F6E6-1DA4-2C9F-998C-05BAB06E9D97}"/>
                    </a:ext>
                  </a:extLst>
                </p14:cNvPr>
                <p14:cNvContentPartPr/>
                <p14:nvPr/>
              </p14:nvContentPartPr>
              <p14:xfrm>
                <a:off x="2033140" y="4406204"/>
                <a:ext cx="9360" cy="25920"/>
              </p14:xfrm>
            </p:contentPart>
          </mc:Choice>
          <mc:Fallback xmlns="">
            <p:pic>
              <p:nvPicPr>
                <p:cNvPr id="27" name="Encre 26">
                  <a:extLst>
                    <a:ext uri="{FF2B5EF4-FFF2-40B4-BE49-F238E27FC236}">
                      <a16:creationId xmlns:a16="http://schemas.microsoft.com/office/drawing/2014/main" id="{3F80F6E6-1DA4-2C9F-998C-05BAB06E9D97}"/>
                    </a:ext>
                  </a:extLst>
                </p:cNvPr>
                <p:cNvPicPr/>
                <p:nvPr/>
              </p:nvPicPr>
              <p:blipFill>
                <a:blip r:embed="rId15"/>
                <a:stretch>
                  <a:fillRect/>
                </a:stretch>
              </p:blipFill>
              <p:spPr>
                <a:xfrm>
                  <a:off x="2020540" y="4393604"/>
                  <a:ext cx="34200" cy="5112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28" name="Encre 27">
                  <a:extLst>
                    <a:ext uri="{FF2B5EF4-FFF2-40B4-BE49-F238E27FC236}">
                      <a16:creationId xmlns:a16="http://schemas.microsoft.com/office/drawing/2014/main" xmlns="" id="{412C42A8-83E7-3897-F42B-B5C00646C475}"/>
                    </a:ext>
                  </a:extLst>
                </p14:cNvPr>
                <p14:cNvContentPartPr/>
                <p14:nvPr/>
              </p14:nvContentPartPr>
              <p14:xfrm>
                <a:off x="1979140" y="4498364"/>
                <a:ext cx="28080" cy="99360"/>
              </p14:xfrm>
            </p:contentPart>
          </mc:Choice>
          <mc:Fallback xmlns="">
            <p:pic>
              <p:nvPicPr>
                <p:cNvPr id="28" name="Encre 27">
                  <a:extLst>
                    <a:ext uri="{FF2B5EF4-FFF2-40B4-BE49-F238E27FC236}">
                      <a16:creationId xmlns:a16="http://schemas.microsoft.com/office/drawing/2014/main" id="{412C42A8-83E7-3897-F42B-B5C00646C475}"/>
                    </a:ext>
                  </a:extLst>
                </p:cNvPr>
                <p:cNvPicPr/>
                <p:nvPr/>
              </p:nvPicPr>
              <p:blipFill>
                <a:blip r:embed="rId17"/>
                <a:stretch>
                  <a:fillRect/>
                </a:stretch>
              </p:blipFill>
              <p:spPr>
                <a:xfrm>
                  <a:off x="1966540" y="4485764"/>
                  <a:ext cx="53280" cy="12420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29" name="Encre 28">
                  <a:extLst>
                    <a:ext uri="{FF2B5EF4-FFF2-40B4-BE49-F238E27FC236}">
                      <a16:creationId xmlns:a16="http://schemas.microsoft.com/office/drawing/2014/main" xmlns="" id="{393D8EBB-31F9-3775-C9F3-5B0BA44C5BFC}"/>
                    </a:ext>
                  </a:extLst>
                </p14:cNvPr>
                <p14:cNvContentPartPr/>
                <p14:nvPr/>
              </p14:nvContentPartPr>
              <p14:xfrm>
                <a:off x="1982740" y="4662164"/>
                <a:ext cx="360" cy="68400"/>
              </p14:xfrm>
            </p:contentPart>
          </mc:Choice>
          <mc:Fallback xmlns="">
            <p:pic>
              <p:nvPicPr>
                <p:cNvPr id="29" name="Encre 28">
                  <a:extLst>
                    <a:ext uri="{FF2B5EF4-FFF2-40B4-BE49-F238E27FC236}">
                      <a16:creationId xmlns:a16="http://schemas.microsoft.com/office/drawing/2014/main" id="{393D8EBB-31F9-3775-C9F3-5B0BA44C5BFC}"/>
                    </a:ext>
                  </a:extLst>
                </p:cNvPr>
                <p:cNvPicPr/>
                <p:nvPr/>
              </p:nvPicPr>
              <p:blipFill>
                <a:blip r:embed="rId19"/>
                <a:stretch>
                  <a:fillRect/>
                </a:stretch>
              </p:blipFill>
              <p:spPr>
                <a:xfrm>
                  <a:off x="1970140" y="4649924"/>
                  <a:ext cx="25560" cy="93600"/>
                </a:xfrm>
                <a:prstGeom prst="rect">
                  <a:avLst/>
                </a:prstGeom>
              </p:spPr>
            </p:pic>
          </mc:Fallback>
        </mc:AlternateContent>
      </p:grpSp>
      <p:sp>
        <p:nvSpPr>
          <p:cNvPr id="31" name="Flèche vers la droite 30">
            <a:extLst>
              <a:ext uri="{FF2B5EF4-FFF2-40B4-BE49-F238E27FC236}">
                <a16:creationId xmlns:a16="http://schemas.microsoft.com/office/drawing/2014/main" xmlns="" id="{A50AE2A0-163B-77A1-26B0-307AE0EA6922}"/>
              </a:ext>
            </a:extLst>
          </p:cNvPr>
          <p:cNvSpPr/>
          <p:nvPr/>
        </p:nvSpPr>
        <p:spPr>
          <a:xfrm rot="16200000">
            <a:off x="898032" y="3355518"/>
            <a:ext cx="471903" cy="270360"/>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2" name="Flèche vers la droite 31">
            <a:extLst>
              <a:ext uri="{FF2B5EF4-FFF2-40B4-BE49-F238E27FC236}">
                <a16:creationId xmlns:a16="http://schemas.microsoft.com/office/drawing/2014/main" xmlns="" id="{A98D9C68-8572-571A-0219-D5B366C1F2DA}"/>
              </a:ext>
            </a:extLst>
          </p:cNvPr>
          <p:cNvSpPr/>
          <p:nvPr/>
        </p:nvSpPr>
        <p:spPr>
          <a:xfrm rot="19085413">
            <a:off x="2805849" y="2868849"/>
            <a:ext cx="1026233" cy="298564"/>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3" name="Flèche droite à entaille 32">
            <a:extLst>
              <a:ext uri="{FF2B5EF4-FFF2-40B4-BE49-F238E27FC236}">
                <a16:creationId xmlns:a16="http://schemas.microsoft.com/office/drawing/2014/main" xmlns="" id="{33D19AA5-9E7A-A207-1AF7-C2767C394421}"/>
              </a:ext>
            </a:extLst>
          </p:cNvPr>
          <p:cNvSpPr/>
          <p:nvPr/>
        </p:nvSpPr>
        <p:spPr>
          <a:xfrm rot="259413">
            <a:off x="6813806" y="2846578"/>
            <a:ext cx="893593" cy="252348"/>
          </a:xfrm>
          <a:prstGeom prst="notchedRightArrow">
            <a:avLst/>
          </a:prstGeom>
          <a:ln w="317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4" name="Flèche droite à entaille 33">
            <a:extLst>
              <a:ext uri="{FF2B5EF4-FFF2-40B4-BE49-F238E27FC236}">
                <a16:creationId xmlns:a16="http://schemas.microsoft.com/office/drawing/2014/main" xmlns="" id="{2F2BE005-7739-20A3-864E-516CB2006890}"/>
              </a:ext>
            </a:extLst>
          </p:cNvPr>
          <p:cNvSpPr/>
          <p:nvPr/>
        </p:nvSpPr>
        <p:spPr>
          <a:xfrm rot="10800000">
            <a:off x="6798005" y="3211613"/>
            <a:ext cx="893593" cy="252348"/>
          </a:xfrm>
          <a:prstGeom prst="notchedRightArrow">
            <a:avLst/>
          </a:prstGeom>
          <a:ln w="317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Flèche droite à entaille 34">
            <a:extLst>
              <a:ext uri="{FF2B5EF4-FFF2-40B4-BE49-F238E27FC236}">
                <a16:creationId xmlns:a16="http://schemas.microsoft.com/office/drawing/2014/main" xmlns="" id="{6D7BDAAE-EC6B-7C78-A1D5-E4B513976328}"/>
              </a:ext>
            </a:extLst>
          </p:cNvPr>
          <p:cNvSpPr/>
          <p:nvPr/>
        </p:nvSpPr>
        <p:spPr>
          <a:xfrm rot="9367535">
            <a:off x="8646270" y="4009738"/>
            <a:ext cx="893593" cy="252348"/>
          </a:xfrm>
          <a:prstGeom prst="notchedRightArrow">
            <a:avLst/>
          </a:prstGeom>
          <a:ln w="317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Flèche droite à entaille 35">
            <a:extLst>
              <a:ext uri="{FF2B5EF4-FFF2-40B4-BE49-F238E27FC236}">
                <a16:creationId xmlns:a16="http://schemas.microsoft.com/office/drawing/2014/main" xmlns="" id="{74707C94-AA9D-D9DC-4737-814E582A9EA1}"/>
              </a:ext>
            </a:extLst>
          </p:cNvPr>
          <p:cNvSpPr/>
          <p:nvPr/>
        </p:nvSpPr>
        <p:spPr>
          <a:xfrm rot="19908122">
            <a:off x="9237939" y="4310038"/>
            <a:ext cx="893593" cy="252348"/>
          </a:xfrm>
          <a:prstGeom prst="notchedRightArrow">
            <a:avLst/>
          </a:prstGeom>
          <a:ln w="317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ZoneTexte 36">
            <a:extLst>
              <a:ext uri="{FF2B5EF4-FFF2-40B4-BE49-F238E27FC236}">
                <a16:creationId xmlns:a16="http://schemas.microsoft.com/office/drawing/2014/main" xmlns="" id="{6C64E3F7-D94E-2FAF-1655-2CE41B169FB6}"/>
              </a:ext>
            </a:extLst>
          </p:cNvPr>
          <p:cNvSpPr txBox="1"/>
          <p:nvPr/>
        </p:nvSpPr>
        <p:spPr>
          <a:xfrm>
            <a:off x="600964" y="1730763"/>
            <a:ext cx="3852701" cy="707886"/>
          </a:xfrm>
          <a:prstGeom prst="rect">
            <a:avLst/>
          </a:prstGeom>
          <a:gradFill>
            <a:gsLst>
              <a:gs pos="0">
                <a:schemeClr val="accent6">
                  <a:lumMod val="5000"/>
                  <a:lumOff val="95000"/>
                </a:schemeClr>
              </a:gs>
              <a:gs pos="100000">
                <a:srgbClr val="FFC000">
                  <a:alpha val="13000"/>
                </a:srgbClr>
              </a:gs>
              <a:gs pos="100000">
                <a:schemeClr val="accent6">
                  <a:lumMod val="45000"/>
                  <a:lumOff val="55000"/>
                </a:schemeClr>
              </a:gs>
              <a:gs pos="100000">
                <a:schemeClr val="accent6">
                  <a:lumMod val="30000"/>
                  <a:lumOff val="70000"/>
                </a:schemeClr>
              </a:gs>
            </a:gsLst>
            <a:lin ang="5400000" scaled="1"/>
          </a:gradFill>
        </p:spPr>
        <p:txBody>
          <a:bodyPr wrap="square" rtlCol="0">
            <a:spAutoFit/>
          </a:bodyPr>
          <a:lstStyle/>
          <a:p>
            <a:pPr algn="ctr"/>
            <a:r>
              <a:rPr lang="fr-FR" sz="2000" dirty="0"/>
              <a:t>Mouvements </a:t>
            </a:r>
            <a:r>
              <a:rPr lang="fr-FR" sz="2000" dirty="0" smtClean="0"/>
              <a:t>absolus</a:t>
            </a:r>
            <a:br>
              <a:rPr lang="fr-FR" sz="2000" dirty="0" smtClean="0"/>
            </a:br>
            <a:r>
              <a:rPr lang="fr-FR" sz="2000" dirty="0" smtClean="0"/>
              <a:t>des plaques</a:t>
            </a:r>
            <a:endParaRPr lang="fr-FR" sz="2000" dirty="0"/>
          </a:p>
        </p:txBody>
      </p:sp>
      <p:sp>
        <p:nvSpPr>
          <p:cNvPr id="38" name="ZoneTexte 37">
            <a:extLst>
              <a:ext uri="{FF2B5EF4-FFF2-40B4-BE49-F238E27FC236}">
                <a16:creationId xmlns:a16="http://schemas.microsoft.com/office/drawing/2014/main" xmlns="" id="{B1298D3A-B885-313B-406C-5EF7BD68E2F2}"/>
              </a:ext>
            </a:extLst>
          </p:cNvPr>
          <p:cNvSpPr txBox="1"/>
          <p:nvPr/>
        </p:nvSpPr>
        <p:spPr>
          <a:xfrm>
            <a:off x="5925787" y="1353403"/>
            <a:ext cx="4495345" cy="923330"/>
          </a:xfrm>
          <a:prstGeom prst="rect">
            <a:avLst/>
          </a:prstGeom>
          <a:gradFill>
            <a:gsLst>
              <a:gs pos="0">
                <a:schemeClr val="accent6">
                  <a:lumMod val="5000"/>
                  <a:lumOff val="95000"/>
                </a:schemeClr>
              </a:gs>
              <a:gs pos="100000">
                <a:srgbClr val="FFC000">
                  <a:alpha val="13000"/>
                </a:srgbClr>
              </a:gs>
              <a:gs pos="100000">
                <a:schemeClr val="accent6">
                  <a:lumMod val="45000"/>
                  <a:lumOff val="55000"/>
                </a:schemeClr>
              </a:gs>
              <a:gs pos="100000">
                <a:schemeClr val="accent6">
                  <a:lumMod val="30000"/>
                  <a:lumOff val="70000"/>
                </a:schemeClr>
              </a:gs>
            </a:gsLst>
            <a:lin ang="5400000" scaled="1"/>
          </a:gradFill>
        </p:spPr>
        <p:txBody>
          <a:bodyPr wrap="square" rtlCol="0">
            <a:spAutoFit/>
          </a:bodyPr>
          <a:lstStyle/>
          <a:p>
            <a:pPr algn="ctr"/>
            <a:r>
              <a:rPr lang="fr-FR" sz="2000" dirty="0"/>
              <a:t>Mouvement relatifs accommodant au niveau des </a:t>
            </a:r>
            <a:r>
              <a:rPr lang="fr-FR" sz="2000" dirty="0" smtClean="0"/>
              <a:t>failles</a:t>
            </a:r>
          </a:p>
          <a:p>
            <a:pPr algn="ctr"/>
            <a:r>
              <a:rPr lang="fr-FR" sz="1400" dirty="0" smtClean="0"/>
              <a:t>(flèches </a:t>
            </a:r>
            <a:r>
              <a:rPr lang="fr-FR" sz="1400" dirty="0"/>
              <a:t>: auteur du diaporama)</a:t>
            </a:r>
            <a:endParaRPr lang="fr-FR" sz="2000" dirty="0"/>
          </a:p>
        </p:txBody>
      </p:sp>
      <p:sp>
        <p:nvSpPr>
          <p:cNvPr id="39" name="ZoneTexte 38">
            <a:extLst>
              <a:ext uri="{FF2B5EF4-FFF2-40B4-BE49-F238E27FC236}">
                <a16:creationId xmlns:a16="http://schemas.microsoft.com/office/drawing/2014/main" xmlns="" id="{8EA028D1-80B0-4CEB-EEEE-DD1BAEB0F747}"/>
              </a:ext>
            </a:extLst>
          </p:cNvPr>
          <p:cNvSpPr txBox="1"/>
          <p:nvPr/>
        </p:nvSpPr>
        <p:spPr>
          <a:xfrm>
            <a:off x="10283483" y="5918857"/>
            <a:ext cx="2785403" cy="369332"/>
          </a:xfrm>
          <a:prstGeom prst="rect">
            <a:avLst/>
          </a:prstGeom>
          <a:noFill/>
        </p:spPr>
        <p:txBody>
          <a:bodyPr wrap="square" rtlCol="0">
            <a:spAutoFit/>
          </a:bodyPr>
          <a:lstStyle/>
          <a:p>
            <a:r>
              <a:rPr lang="fr-FR" dirty="0"/>
              <a:t>Carte :</a:t>
            </a:r>
          </a:p>
        </p:txBody>
      </p:sp>
      <p:sp>
        <p:nvSpPr>
          <p:cNvPr id="40" name="Flèche vers la droite 39">
            <a:extLst>
              <a:ext uri="{FF2B5EF4-FFF2-40B4-BE49-F238E27FC236}">
                <a16:creationId xmlns:a16="http://schemas.microsoft.com/office/drawing/2014/main" xmlns="" id="{805F92C1-7EBB-1BB3-063A-C54A8EBAEF6A}"/>
              </a:ext>
            </a:extLst>
          </p:cNvPr>
          <p:cNvSpPr/>
          <p:nvPr/>
        </p:nvSpPr>
        <p:spPr>
          <a:xfrm rot="17905758">
            <a:off x="1470972" y="3943573"/>
            <a:ext cx="675917" cy="253750"/>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1" name="Flèche vers la droite 40">
            <a:extLst>
              <a:ext uri="{FF2B5EF4-FFF2-40B4-BE49-F238E27FC236}">
                <a16:creationId xmlns:a16="http://schemas.microsoft.com/office/drawing/2014/main" xmlns="" id="{6A83ACAF-BFC2-B92D-0973-6F5AF0A6E13F}"/>
              </a:ext>
            </a:extLst>
          </p:cNvPr>
          <p:cNvSpPr/>
          <p:nvPr/>
        </p:nvSpPr>
        <p:spPr>
          <a:xfrm rot="19372566">
            <a:off x="1886091" y="4608649"/>
            <a:ext cx="986297" cy="250065"/>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2" name="Flèche vers la droite 41">
            <a:extLst>
              <a:ext uri="{FF2B5EF4-FFF2-40B4-BE49-F238E27FC236}">
                <a16:creationId xmlns:a16="http://schemas.microsoft.com/office/drawing/2014/main" xmlns="" id="{42449AD5-1843-F335-7B85-600AEBC7D9EC}"/>
              </a:ext>
            </a:extLst>
          </p:cNvPr>
          <p:cNvSpPr/>
          <p:nvPr/>
        </p:nvSpPr>
        <p:spPr>
          <a:xfrm rot="18374323">
            <a:off x="2936265" y="3727533"/>
            <a:ext cx="986297" cy="250065"/>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0" name="Groupe 9"/>
          <p:cNvGrpSpPr/>
          <p:nvPr/>
        </p:nvGrpSpPr>
        <p:grpSpPr>
          <a:xfrm>
            <a:off x="1299777" y="5178782"/>
            <a:ext cx="1966953" cy="533024"/>
            <a:chOff x="1319267" y="5178782"/>
            <a:chExt cx="1966953" cy="533024"/>
          </a:xfrm>
        </p:grpSpPr>
        <p:sp>
          <p:nvSpPr>
            <p:cNvPr id="9" name="Rectangle 8"/>
            <p:cNvSpPr/>
            <p:nvPr/>
          </p:nvSpPr>
          <p:spPr>
            <a:xfrm>
              <a:off x="1319267" y="5178782"/>
              <a:ext cx="1966953" cy="533024"/>
            </a:xfrm>
            <a:prstGeom prst="rect">
              <a:avLst/>
            </a:prstGeom>
            <a:gradFill flip="none" rotWithShape="1">
              <a:gsLst>
                <a:gs pos="0">
                  <a:srgbClr val="FFC000"/>
                </a:gs>
                <a:gs pos="100000">
                  <a:schemeClr val="bg1"/>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ZoneTexte 11">
              <a:extLst>
                <a:ext uri="{FF2B5EF4-FFF2-40B4-BE49-F238E27FC236}">
                  <a16:creationId xmlns:a16="http://schemas.microsoft.com/office/drawing/2014/main" xmlns="" id="{5B257FBC-7BE0-70CD-84A3-8102E83EAC18}"/>
                </a:ext>
              </a:extLst>
            </p:cNvPr>
            <p:cNvSpPr txBox="1"/>
            <p:nvPr/>
          </p:nvSpPr>
          <p:spPr>
            <a:xfrm>
              <a:off x="1636074" y="5178782"/>
              <a:ext cx="1650146" cy="261610"/>
            </a:xfrm>
            <a:prstGeom prst="rect">
              <a:avLst/>
            </a:prstGeom>
            <a:noFill/>
          </p:spPr>
          <p:txBody>
            <a:bodyPr wrap="square">
              <a:spAutoFit/>
            </a:bodyPr>
            <a:lstStyle/>
            <a:p>
              <a:r>
                <a:rPr lang="en-US" sz="1100" dirty="0" smtClean="0"/>
                <a:t>Faille </a:t>
              </a:r>
              <a:r>
                <a:rPr lang="en-US" sz="1100" dirty="0" err="1"/>
                <a:t>nord-anatolienne</a:t>
              </a:r>
              <a:endParaRPr lang="fr-FR" sz="1100" dirty="0"/>
            </a:p>
          </p:txBody>
        </p:sp>
        <p:sp>
          <p:nvSpPr>
            <p:cNvPr id="30" name="ZoneTexte 29">
              <a:extLst>
                <a:ext uri="{FF2B5EF4-FFF2-40B4-BE49-F238E27FC236}">
                  <a16:creationId xmlns:a16="http://schemas.microsoft.com/office/drawing/2014/main" xmlns="" id="{3A099B7B-62EE-5BCE-1FD7-90331E0EA88D}"/>
                </a:ext>
              </a:extLst>
            </p:cNvPr>
            <p:cNvSpPr txBox="1"/>
            <p:nvPr/>
          </p:nvSpPr>
          <p:spPr>
            <a:xfrm>
              <a:off x="1636074" y="5450196"/>
              <a:ext cx="1650146" cy="261610"/>
            </a:xfrm>
            <a:prstGeom prst="rect">
              <a:avLst/>
            </a:prstGeom>
            <a:noFill/>
          </p:spPr>
          <p:txBody>
            <a:bodyPr wrap="square">
              <a:spAutoFit/>
            </a:bodyPr>
            <a:lstStyle/>
            <a:p>
              <a:r>
                <a:rPr lang="en-US" sz="1100" dirty="0" smtClean="0"/>
                <a:t>Faille </a:t>
              </a:r>
              <a:r>
                <a:rPr lang="en-US" sz="1100" dirty="0" err="1"/>
                <a:t>est-anatolienne</a:t>
              </a:r>
              <a:endParaRPr lang="fr-FR" sz="1100" dirty="0"/>
            </a:p>
          </p:txBody>
        </p:sp>
        <p:cxnSp>
          <p:nvCxnSpPr>
            <p:cNvPr id="43" name="Connecteur droit 42"/>
            <p:cNvCxnSpPr>
              <a:endCxn id="12" idx="1"/>
            </p:cNvCxnSpPr>
            <p:nvPr/>
          </p:nvCxnSpPr>
          <p:spPr>
            <a:xfrm>
              <a:off x="1447632" y="5309587"/>
              <a:ext cx="188442"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4" name="Connecteur droit 43"/>
            <p:cNvCxnSpPr>
              <a:endCxn id="30" idx="1"/>
            </p:cNvCxnSpPr>
            <p:nvPr/>
          </p:nvCxnSpPr>
          <p:spPr>
            <a:xfrm>
              <a:off x="1447632" y="5581001"/>
              <a:ext cx="188442" cy="0"/>
            </a:xfrm>
            <a:prstGeom prst="line">
              <a:avLst/>
            </a:prstGeom>
            <a:ln w="19050">
              <a:solidFill>
                <a:srgbClr val="FFFF0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69652341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xmlns="" id="{8AC6622C-2B3A-C5A3-E6EC-68DE5D9D8FE2}"/>
              </a:ext>
            </a:extLst>
          </p:cNvPr>
          <p:cNvPicPr>
            <a:picLocks noChangeAspect="1"/>
          </p:cNvPicPr>
          <p:nvPr/>
        </p:nvPicPr>
        <p:blipFill>
          <a:blip r:embed="rId2"/>
          <a:stretch>
            <a:fillRect/>
          </a:stretch>
        </p:blipFill>
        <p:spPr>
          <a:xfrm>
            <a:off x="3858396" y="389238"/>
            <a:ext cx="6762654" cy="4417540"/>
          </a:xfrm>
          <a:prstGeom prst="rect">
            <a:avLst/>
          </a:prstGeom>
        </p:spPr>
      </p:pic>
      <p:sp>
        <p:nvSpPr>
          <p:cNvPr id="3" name="ZoneTexte 2">
            <a:extLst>
              <a:ext uri="{FF2B5EF4-FFF2-40B4-BE49-F238E27FC236}">
                <a16:creationId xmlns:a16="http://schemas.microsoft.com/office/drawing/2014/main" xmlns="" id="{8A495812-08E4-68FD-8707-7B021D64B432}"/>
              </a:ext>
            </a:extLst>
          </p:cNvPr>
          <p:cNvSpPr txBox="1"/>
          <p:nvPr/>
        </p:nvSpPr>
        <p:spPr>
          <a:xfrm>
            <a:off x="220658" y="1868910"/>
            <a:ext cx="1902940" cy="369332"/>
          </a:xfrm>
          <a:prstGeom prst="rect">
            <a:avLst/>
          </a:prstGeom>
          <a:noFill/>
        </p:spPr>
        <p:txBody>
          <a:bodyPr wrap="square" rtlCol="0">
            <a:spAutoFit/>
          </a:bodyPr>
          <a:lstStyle/>
          <a:p>
            <a:r>
              <a:rPr lang="fr-FR" i="1" dirty="0">
                <a:solidFill>
                  <a:schemeClr val="bg1">
                    <a:lumMod val="50000"/>
                  </a:schemeClr>
                </a:solidFill>
              </a:rPr>
              <a:t>PLS 2006</a:t>
            </a:r>
          </a:p>
        </p:txBody>
      </p:sp>
      <p:sp>
        <p:nvSpPr>
          <p:cNvPr id="5" name="ZoneTexte 4">
            <a:extLst>
              <a:ext uri="{FF2B5EF4-FFF2-40B4-BE49-F238E27FC236}">
                <a16:creationId xmlns:a16="http://schemas.microsoft.com/office/drawing/2014/main" xmlns="" id="{36D90EE6-91B6-1AB0-A0DC-A34DAE24157A}"/>
              </a:ext>
            </a:extLst>
          </p:cNvPr>
          <p:cNvSpPr txBox="1"/>
          <p:nvPr/>
        </p:nvSpPr>
        <p:spPr>
          <a:xfrm>
            <a:off x="3938716" y="5015982"/>
            <a:ext cx="6098058" cy="830997"/>
          </a:xfrm>
          <a:prstGeom prst="rect">
            <a:avLst/>
          </a:prstGeom>
          <a:noFill/>
        </p:spPr>
        <p:txBody>
          <a:bodyPr wrap="square">
            <a:spAutoFit/>
          </a:bodyPr>
          <a:lstStyle/>
          <a:p>
            <a:pPr algn="ctr"/>
            <a:r>
              <a:rPr lang="fr-FR" sz="1600" dirty="0">
                <a:latin typeface="+mj-lt"/>
              </a:rPr>
              <a:t>ATTENTION les vecteurs rouges de déplacement sont issus des études de </a:t>
            </a:r>
            <a:r>
              <a:rPr lang="fr-FR" sz="1600" i="1" dirty="0">
                <a:latin typeface="+mj-lt"/>
                <a:hlinkClick r:id="rId3">
                  <a:extLst>
                    <a:ext uri="{A12FA001-AC4F-418D-AE19-62706E023703}">
                      <ahyp:hlinkClr xmlns:ahyp="http://schemas.microsoft.com/office/drawing/2018/hyperlinkcolor" xmlns="" val="tx"/>
                    </a:ext>
                  </a:extLst>
                </a:hlinkClick>
              </a:rPr>
              <a:t>McClusky et al.</a:t>
            </a:r>
            <a:r>
              <a:rPr lang="fr-FR" sz="1600" dirty="0">
                <a:latin typeface="+mj-lt"/>
                <a:hlinkClick r:id="rId3">
                  <a:extLst>
                    <a:ext uri="{A12FA001-AC4F-418D-AE19-62706E023703}">
                      <ahyp:hlinkClr xmlns:ahyp="http://schemas.microsoft.com/office/drawing/2018/hyperlinkcolor" xmlns="" val="tx"/>
                    </a:ext>
                  </a:extLst>
                </a:hlinkClick>
              </a:rPr>
              <a:t> [2000]</a:t>
            </a:r>
            <a:r>
              <a:rPr lang="fr-FR" sz="1600" dirty="0">
                <a:latin typeface="+mj-lt"/>
              </a:rPr>
              <a:t> mais sont définis en considérant une Eurasie immobile.</a:t>
            </a:r>
          </a:p>
        </p:txBody>
      </p:sp>
      <p:sp>
        <p:nvSpPr>
          <p:cNvPr id="6" name="ZoneTexte 5">
            <a:extLst>
              <a:ext uri="{FF2B5EF4-FFF2-40B4-BE49-F238E27FC236}">
                <a16:creationId xmlns:a16="http://schemas.microsoft.com/office/drawing/2014/main" xmlns="" id="{3FAEE7C9-0578-5121-8410-4B4EF0F3A105}"/>
              </a:ext>
            </a:extLst>
          </p:cNvPr>
          <p:cNvSpPr txBox="1"/>
          <p:nvPr/>
        </p:nvSpPr>
        <p:spPr>
          <a:xfrm>
            <a:off x="220658" y="262180"/>
            <a:ext cx="3362801" cy="1569660"/>
          </a:xfrm>
          <a:prstGeom prst="rect">
            <a:avLst/>
          </a:prstGeom>
          <a:noFill/>
        </p:spPr>
        <p:txBody>
          <a:bodyPr wrap="square" rtlCol="0">
            <a:spAutoFit/>
          </a:bodyPr>
          <a:lstStyle/>
          <a:p>
            <a:r>
              <a:rPr lang="fr-FR" sz="3200" dirty="0"/>
              <a:t>Étude globale des mouvements absolus et relatifs</a:t>
            </a:r>
          </a:p>
        </p:txBody>
      </p:sp>
    </p:spTree>
    <p:extLst>
      <p:ext uri="{BB962C8B-B14F-4D97-AF65-F5344CB8AC3E}">
        <p14:creationId xmlns:p14="http://schemas.microsoft.com/office/powerpoint/2010/main" val="72822898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81400" y="1638303"/>
            <a:ext cx="8485361" cy="47720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ZoneTexte 2">
            <a:extLst>
              <a:ext uri="{FF2B5EF4-FFF2-40B4-BE49-F238E27FC236}">
                <a16:creationId xmlns:a16="http://schemas.microsoft.com/office/drawing/2014/main" xmlns="" id="{5558014B-1A96-8B47-0276-1BEDF7D95E9E}"/>
              </a:ext>
            </a:extLst>
          </p:cNvPr>
          <p:cNvSpPr txBox="1"/>
          <p:nvPr/>
        </p:nvSpPr>
        <p:spPr>
          <a:xfrm>
            <a:off x="0" y="1763213"/>
            <a:ext cx="3924300" cy="3293209"/>
          </a:xfrm>
          <a:prstGeom prst="rect">
            <a:avLst/>
          </a:prstGeom>
          <a:noFill/>
        </p:spPr>
        <p:txBody>
          <a:bodyPr wrap="square" rtlCol="0">
            <a:spAutoFit/>
          </a:bodyPr>
          <a:lstStyle/>
          <a:p>
            <a:r>
              <a:rPr lang="fr-FR" sz="2800" dirty="0"/>
              <a:t>La géologie têtue </a:t>
            </a:r>
          </a:p>
          <a:p>
            <a:r>
              <a:rPr lang="fr-FR" sz="2800" dirty="0" smtClean="0"/>
              <a:t>mêmes </a:t>
            </a:r>
            <a:r>
              <a:rPr lang="fr-FR" sz="2800" dirty="0"/>
              <a:t>causes </a:t>
            </a:r>
            <a:r>
              <a:rPr lang="fr-FR" sz="2800" dirty="0">
                <a:sym typeface="Wingdings" pitchFamily="2" charset="2"/>
              </a:rPr>
              <a:t> mêmes conséquences </a:t>
            </a:r>
          </a:p>
          <a:p>
            <a:endParaRPr lang="fr-FR" sz="2800" dirty="0" smtClean="0">
              <a:sym typeface="Wingdings" pitchFamily="2" charset="2"/>
            </a:endParaRPr>
          </a:p>
          <a:p>
            <a:r>
              <a:rPr lang="fr-FR" sz="2400" dirty="0" smtClean="0">
                <a:sym typeface="Wingdings" pitchFamily="2" charset="2"/>
              </a:rPr>
              <a:t>On </a:t>
            </a:r>
            <a:r>
              <a:rPr lang="fr-FR" sz="2400" dirty="0">
                <a:sym typeface="Wingdings" pitchFamily="2" charset="2"/>
              </a:rPr>
              <a:t>appréciera les géométries similaires des failles et leurs divisions en différentes composantes</a:t>
            </a:r>
            <a:endParaRPr lang="fr-FR" sz="3600" dirty="0"/>
          </a:p>
        </p:txBody>
      </p:sp>
      <p:cxnSp>
        <p:nvCxnSpPr>
          <p:cNvPr id="4" name="Connecteur droit avec flèche 3">
            <a:extLst>
              <a:ext uri="{FF2B5EF4-FFF2-40B4-BE49-F238E27FC236}">
                <a16:creationId xmlns:a16="http://schemas.microsoft.com/office/drawing/2014/main" xmlns="" id="{883C46CB-7882-7876-2293-0F58F4B1298C}"/>
              </a:ext>
            </a:extLst>
          </p:cNvPr>
          <p:cNvCxnSpPr/>
          <p:nvPr/>
        </p:nvCxnSpPr>
        <p:spPr>
          <a:xfrm flipH="1">
            <a:off x="6099405" y="1955508"/>
            <a:ext cx="1" cy="710646"/>
          </a:xfrm>
          <a:prstGeom prst="straightConnector1">
            <a:avLst/>
          </a:prstGeom>
          <a:ln w="34925">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5" name="ZoneTexte 4">
            <a:extLst>
              <a:ext uri="{FF2B5EF4-FFF2-40B4-BE49-F238E27FC236}">
                <a16:creationId xmlns:a16="http://schemas.microsoft.com/office/drawing/2014/main" xmlns="" id="{B3155D48-BCC0-2BCF-8722-BE46A4ACD98A}"/>
              </a:ext>
            </a:extLst>
          </p:cNvPr>
          <p:cNvSpPr txBox="1"/>
          <p:nvPr/>
        </p:nvSpPr>
        <p:spPr>
          <a:xfrm>
            <a:off x="5441765" y="972826"/>
            <a:ext cx="2814203" cy="954107"/>
          </a:xfrm>
          <a:prstGeom prst="rect">
            <a:avLst/>
          </a:prstGeom>
          <a:noFill/>
        </p:spPr>
        <p:txBody>
          <a:bodyPr wrap="square" rtlCol="0">
            <a:spAutoFit/>
          </a:bodyPr>
          <a:lstStyle/>
          <a:p>
            <a:r>
              <a:rPr lang="fr-FR" sz="2800" dirty="0">
                <a:solidFill>
                  <a:srgbClr val="00B0F0"/>
                </a:solidFill>
              </a:rPr>
              <a:t>Faille nord-anatolienne</a:t>
            </a:r>
          </a:p>
        </p:txBody>
      </p:sp>
      <p:sp>
        <p:nvSpPr>
          <p:cNvPr id="6" name="ZoneTexte 5">
            <a:extLst>
              <a:ext uri="{FF2B5EF4-FFF2-40B4-BE49-F238E27FC236}">
                <a16:creationId xmlns:a16="http://schemas.microsoft.com/office/drawing/2014/main" xmlns="" id="{86C9E4ED-FD5A-4E84-3A14-2EE13A22C458}"/>
              </a:ext>
            </a:extLst>
          </p:cNvPr>
          <p:cNvSpPr txBox="1"/>
          <p:nvPr/>
        </p:nvSpPr>
        <p:spPr>
          <a:xfrm>
            <a:off x="2805492" y="5596143"/>
            <a:ext cx="1758745" cy="369332"/>
          </a:xfrm>
          <a:prstGeom prst="rect">
            <a:avLst/>
          </a:prstGeom>
          <a:noFill/>
        </p:spPr>
        <p:txBody>
          <a:bodyPr wrap="square">
            <a:spAutoFit/>
          </a:bodyPr>
          <a:lstStyle/>
          <a:p>
            <a:r>
              <a:rPr lang="fr-FR" dirty="0">
                <a:hlinkClick r:id="rId3"/>
              </a:rPr>
              <a:t>Kamil Kayabali</a:t>
            </a:r>
            <a:endParaRPr lang="fr-FR" dirty="0"/>
          </a:p>
        </p:txBody>
      </p:sp>
      <p:sp>
        <p:nvSpPr>
          <p:cNvPr id="7" name="ZoneTexte 6">
            <a:extLst>
              <a:ext uri="{FF2B5EF4-FFF2-40B4-BE49-F238E27FC236}">
                <a16:creationId xmlns:a16="http://schemas.microsoft.com/office/drawing/2014/main" xmlns="" id="{4E13D087-D801-CB6D-B182-22AB530DE79C}"/>
              </a:ext>
            </a:extLst>
          </p:cNvPr>
          <p:cNvSpPr txBox="1"/>
          <p:nvPr/>
        </p:nvSpPr>
        <p:spPr>
          <a:xfrm>
            <a:off x="220658" y="262180"/>
            <a:ext cx="10589905" cy="584775"/>
          </a:xfrm>
          <a:prstGeom prst="rect">
            <a:avLst/>
          </a:prstGeom>
          <a:noFill/>
        </p:spPr>
        <p:txBody>
          <a:bodyPr wrap="square" rtlCol="0">
            <a:spAutoFit/>
          </a:bodyPr>
          <a:lstStyle/>
          <a:p>
            <a:r>
              <a:rPr lang="fr-FR" sz="3200" dirty="0"/>
              <a:t>Une comparaison intéressante... Qui a du sens !</a:t>
            </a:r>
          </a:p>
        </p:txBody>
      </p:sp>
    </p:spTree>
    <p:extLst>
      <p:ext uri="{BB962C8B-B14F-4D97-AF65-F5344CB8AC3E}">
        <p14:creationId xmlns:p14="http://schemas.microsoft.com/office/powerpoint/2010/main" val="240993134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xmlns="" id="{BD4C0BBB-0042-4603-A226-6117F3FD5B3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0800000" flipH="1">
            <a:off x="0" y="6400799"/>
            <a:ext cx="12192000" cy="456773"/>
          </a:xfrm>
          <a:prstGeom prst="rect">
            <a:avLst/>
          </a:prstGeom>
          <a:gradFill>
            <a:gsLst>
              <a:gs pos="14000">
                <a:schemeClr val="accent4">
                  <a:alpha val="28000"/>
                </a:schemeClr>
              </a:gs>
              <a:gs pos="100000">
                <a:schemeClr val="accent5">
                  <a:alpha val="8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xmlns="" id="{EC44F520-2598-460E-9F91-B02F60830CA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4038600" y="6400799"/>
            <a:ext cx="8153398" cy="456772"/>
          </a:xfrm>
          <a:prstGeom prst="rect">
            <a:avLst/>
          </a:prstGeom>
          <a:gradFill>
            <a:gsLst>
              <a:gs pos="9000">
                <a:schemeClr val="accent2">
                  <a:lumMod val="60000"/>
                  <a:lumOff val="40000"/>
                  <a:alpha val="55000"/>
                </a:schemeClr>
              </a:gs>
              <a:gs pos="99000">
                <a:schemeClr val="accent2"/>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5" name="Rectangle 14">
            <a:extLst>
              <a:ext uri="{FF2B5EF4-FFF2-40B4-BE49-F238E27FC236}">
                <a16:creationId xmlns:a16="http://schemas.microsoft.com/office/drawing/2014/main" xmlns="" id="{ED9D89B5-CCAB-4617-B70E-501DBE3C843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xmlns="" id="{808AAA04-8875-6341-43EA-8087F7AD3CD5}"/>
              </a:ext>
            </a:extLst>
          </p:cNvPr>
          <p:cNvSpPr>
            <a:spLocks noGrp="1"/>
          </p:cNvSpPr>
          <p:nvPr>
            <p:ph type="title"/>
          </p:nvPr>
        </p:nvSpPr>
        <p:spPr>
          <a:xfrm>
            <a:off x="1695671" y="4765445"/>
            <a:ext cx="4685857" cy="1465973"/>
          </a:xfrm>
        </p:spPr>
        <p:txBody>
          <a:bodyPr vert="horz" lIns="0" tIns="0" rIns="0" bIns="0" rtlCol="0" anchor="t">
            <a:normAutofit/>
          </a:bodyPr>
          <a:lstStyle/>
          <a:p>
            <a:r>
              <a:rPr lang="en-US" sz="2800" dirty="0" err="1"/>
              <a:t>En</a:t>
            </a:r>
            <a:r>
              <a:rPr lang="en-US" sz="2800" dirty="0"/>
              <a:t> </a:t>
            </a:r>
            <a:r>
              <a:rPr lang="en-US" sz="2800" dirty="0" err="1"/>
              <a:t>bref</a:t>
            </a:r>
            <a:r>
              <a:rPr lang="en-US" sz="2800" dirty="0"/>
              <a:t>…</a:t>
            </a:r>
          </a:p>
        </p:txBody>
      </p:sp>
      <p:sp>
        <p:nvSpPr>
          <p:cNvPr id="4" name="Espace réservé du texte 3">
            <a:extLst>
              <a:ext uri="{FF2B5EF4-FFF2-40B4-BE49-F238E27FC236}">
                <a16:creationId xmlns:a16="http://schemas.microsoft.com/office/drawing/2014/main" xmlns="" id="{31D718A4-6F14-3DC9-5519-6981101A0479}"/>
              </a:ext>
            </a:extLst>
          </p:cNvPr>
          <p:cNvSpPr>
            <a:spLocks noGrp="1"/>
          </p:cNvSpPr>
          <p:nvPr>
            <p:ph type="body" sz="half" idx="2"/>
          </p:nvPr>
        </p:nvSpPr>
        <p:spPr>
          <a:xfrm>
            <a:off x="6096000" y="4583953"/>
            <a:ext cx="5638800" cy="1465973"/>
          </a:xfrm>
        </p:spPr>
        <p:txBody>
          <a:bodyPr vert="horz" lIns="0" tIns="0" rIns="0" bIns="0" rtlCol="0">
            <a:normAutofit/>
          </a:bodyPr>
          <a:lstStyle/>
          <a:p>
            <a:pPr indent="-228600">
              <a:lnSpc>
                <a:spcPct val="110000"/>
              </a:lnSpc>
              <a:buFont typeface="Arial" panose="020B0604020202020204" pitchFamily="34" charset="0"/>
              <a:buChar char="•"/>
            </a:pPr>
            <a:r>
              <a:rPr lang="en-US" sz="1200" b="1" dirty="0"/>
              <a:t>Un puissant </a:t>
            </a:r>
            <a:r>
              <a:rPr lang="en-US" sz="1200" b="1" dirty="0" err="1"/>
              <a:t>séisme</a:t>
            </a:r>
            <a:r>
              <a:rPr lang="en-US" sz="1200" b="1" dirty="0"/>
              <a:t> de magnitude 7,8 a </a:t>
            </a:r>
            <a:r>
              <a:rPr lang="en-US" sz="1200" b="1" dirty="0" err="1"/>
              <a:t>frappé</a:t>
            </a:r>
            <a:r>
              <a:rPr lang="en-US" sz="1200" b="1" dirty="0"/>
              <a:t>, </a:t>
            </a:r>
            <a:r>
              <a:rPr lang="en-US" sz="1200" b="1" dirty="0" err="1"/>
              <a:t>lundi</a:t>
            </a:r>
            <a:r>
              <a:rPr lang="en-US" sz="1200" b="1" dirty="0"/>
              <a:t> 6 </a:t>
            </a:r>
            <a:r>
              <a:rPr lang="en-US" sz="1200" b="1" dirty="0" err="1"/>
              <a:t>février</a:t>
            </a:r>
            <a:r>
              <a:rPr lang="en-US" sz="1200" b="1" dirty="0"/>
              <a:t>, à </a:t>
            </a:r>
            <a:r>
              <a:rPr lang="en-US" sz="1200" b="1" dirty="0" err="1"/>
              <a:t>l'aube</a:t>
            </a:r>
            <a:r>
              <a:rPr lang="en-US" sz="1200" b="1" dirty="0"/>
              <a:t>, le </a:t>
            </a:r>
            <a:r>
              <a:rPr lang="en-US" sz="1200" b="1" dirty="0" err="1"/>
              <a:t>sud</a:t>
            </a:r>
            <a:r>
              <a:rPr lang="en-US" sz="1200" b="1" dirty="0"/>
              <a:t> de la </a:t>
            </a:r>
            <a:r>
              <a:rPr lang="en-US" sz="1200" b="1" dirty="0" err="1"/>
              <a:t>Turquie</a:t>
            </a:r>
            <a:r>
              <a:rPr lang="en-US" sz="1200" b="1" dirty="0"/>
              <a:t> et la </a:t>
            </a:r>
            <a:r>
              <a:rPr lang="en-US" sz="1200" b="1" dirty="0" err="1"/>
              <a:t>Syrie</a:t>
            </a:r>
            <a:r>
              <a:rPr lang="en-US" sz="1200" b="1" dirty="0"/>
              <a:t> </a:t>
            </a:r>
            <a:r>
              <a:rPr lang="en-US" sz="1200" b="1" dirty="0" err="1"/>
              <a:t>voisine</a:t>
            </a:r>
            <a:r>
              <a:rPr lang="en-US" sz="1200" b="1" dirty="0"/>
              <a:t>, </a:t>
            </a:r>
            <a:r>
              <a:rPr lang="en-US" sz="1200" b="1" dirty="0" err="1"/>
              <a:t>faisant</a:t>
            </a:r>
            <a:r>
              <a:rPr lang="en-US" sz="1200" b="1" dirty="0"/>
              <a:t> des </a:t>
            </a:r>
            <a:r>
              <a:rPr lang="en-US" sz="1200" b="1" dirty="0" err="1" smtClean="0"/>
              <a:t>milliers</a:t>
            </a:r>
            <a:r>
              <a:rPr lang="en-US" sz="1200" b="1" dirty="0" smtClean="0"/>
              <a:t> de </a:t>
            </a:r>
            <a:r>
              <a:rPr lang="en-US" sz="1200" b="1" dirty="0" err="1"/>
              <a:t>victimes</a:t>
            </a:r>
            <a:r>
              <a:rPr lang="en-US" sz="1200" b="1" dirty="0"/>
              <a:t>.</a:t>
            </a:r>
          </a:p>
          <a:p>
            <a:pPr indent="-228600">
              <a:lnSpc>
                <a:spcPct val="110000"/>
              </a:lnSpc>
              <a:buFont typeface="Arial" panose="020B0604020202020204" pitchFamily="34" charset="0"/>
              <a:buChar char="•"/>
            </a:pPr>
            <a:r>
              <a:rPr lang="en-US" sz="1200" b="1" dirty="0"/>
              <a:t>Il </a:t>
            </a:r>
            <a:r>
              <a:rPr lang="en-US" sz="1200" b="1" dirty="0" err="1"/>
              <a:t>s'agit</a:t>
            </a:r>
            <a:r>
              <a:rPr lang="en-US" sz="1200" b="1" dirty="0"/>
              <a:t> du </a:t>
            </a:r>
            <a:r>
              <a:rPr lang="en-US" sz="1200" b="1" dirty="0" err="1"/>
              <a:t>tremblement</a:t>
            </a:r>
            <a:r>
              <a:rPr lang="en-US" sz="1200" b="1" dirty="0"/>
              <a:t> de </a:t>
            </a:r>
            <a:r>
              <a:rPr lang="en-US" sz="1200" b="1" dirty="0" err="1"/>
              <a:t>terre</a:t>
            </a:r>
            <a:r>
              <a:rPr lang="en-US" sz="1200" b="1" dirty="0"/>
              <a:t> le plus important sur le sol </a:t>
            </a:r>
            <a:r>
              <a:rPr lang="en-US" sz="1200" b="1" dirty="0" err="1"/>
              <a:t>turc</a:t>
            </a:r>
            <a:r>
              <a:rPr lang="en-US" sz="1200" b="1" dirty="0"/>
              <a:t> </a:t>
            </a:r>
            <a:r>
              <a:rPr lang="en-US" sz="1200" b="1" dirty="0" err="1"/>
              <a:t>depuis</a:t>
            </a:r>
            <a:r>
              <a:rPr lang="en-US" sz="1200" b="1" dirty="0"/>
              <a:t> le </a:t>
            </a:r>
            <a:r>
              <a:rPr lang="en-US" sz="1200" b="1" dirty="0" err="1"/>
              <a:t>séisme</a:t>
            </a:r>
            <a:r>
              <a:rPr lang="en-US" sz="1200" b="1" dirty="0"/>
              <a:t> du 17 </a:t>
            </a:r>
            <a:r>
              <a:rPr lang="en-US" sz="1200" b="1" dirty="0" err="1"/>
              <a:t>août</a:t>
            </a:r>
            <a:r>
              <a:rPr lang="en-US" sz="1200" b="1" dirty="0"/>
              <a:t> 1999 à </a:t>
            </a:r>
            <a:r>
              <a:rPr lang="en-US" sz="1200" b="1" dirty="0" err="1"/>
              <a:t>Izmit</a:t>
            </a:r>
            <a:r>
              <a:rPr lang="en-US" sz="1200" b="1" dirty="0"/>
              <a:t>, </a:t>
            </a:r>
            <a:r>
              <a:rPr lang="en-US" sz="1200" b="1" dirty="0" err="1"/>
              <a:t>tuant</a:t>
            </a:r>
            <a:r>
              <a:rPr lang="en-US" sz="1200" b="1" dirty="0"/>
              <a:t> plus de 17.000 </a:t>
            </a:r>
            <a:r>
              <a:rPr lang="en-US" sz="1200" b="1" dirty="0" err="1"/>
              <a:t>personnes</a:t>
            </a:r>
            <a:r>
              <a:rPr lang="en-US" sz="1200" b="1" dirty="0"/>
              <a:t>.</a:t>
            </a:r>
          </a:p>
          <a:p>
            <a:pPr indent="-228600">
              <a:lnSpc>
                <a:spcPct val="110000"/>
              </a:lnSpc>
              <a:buFont typeface="Arial" panose="020B0604020202020204" pitchFamily="34" charset="0"/>
              <a:buChar char="•"/>
            </a:pPr>
            <a:r>
              <a:rPr lang="en-US" sz="1200" b="1" dirty="0" err="1"/>
              <a:t>Cette</a:t>
            </a:r>
            <a:r>
              <a:rPr lang="en-US" sz="1200" b="1" dirty="0"/>
              <a:t> catastrophe </a:t>
            </a:r>
            <a:r>
              <a:rPr lang="en-US" sz="1200" b="1" dirty="0" err="1"/>
              <a:t>avait</a:t>
            </a:r>
            <a:r>
              <a:rPr lang="en-US" sz="1200" b="1" dirty="0"/>
              <a:t> </a:t>
            </a:r>
            <a:r>
              <a:rPr lang="en-US" sz="1200" b="1" dirty="0" err="1"/>
              <a:t>été</a:t>
            </a:r>
            <a:r>
              <a:rPr lang="en-US" sz="1200" b="1" dirty="0"/>
              <a:t> </a:t>
            </a:r>
            <a:r>
              <a:rPr lang="en-US" sz="1200" b="1" dirty="0" err="1"/>
              <a:t>provoquée</a:t>
            </a:r>
            <a:r>
              <a:rPr lang="en-US" sz="1200" b="1" dirty="0"/>
              <a:t> par la faille </a:t>
            </a:r>
            <a:r>
              <a:rPr lang="en-US" sz="1200" b="1" dirty="0" err="1"/>
              <a:t>sismique</a:t>
            </a:r>
            <a:r>
              <a:rPr lang="en-US" sz="1200" b="1" dirty="0"/>
              <a:t> </a:t>
            </a:r>
            <a:r>
              <a:rPr lang="en-US" sz="1200" b="1" dirty="0" err="1"/>
              <a:t>nord-anatolienne</a:t>
            </a:r>
            <a:r>
              <a:rPr lang="en-US" sz="1200" b="1" dirty="0"/>
              <a:t>, </a:t>
            </a:r>
            <a:r>
              <a:rPr lang="en-US" sz="1200" b="1" dirty="0" err="1"/>
              <a:t>l'une</a:t>
            </a:r>
            <a:r>
              <a:rPr lang="en-US" sz="1200" b="1" dirty="0"/>
              <a:t> des plus </a:t>
            </a:r>
            <a:r>
              <a:rPr lang="en-US" sz="1200" b="1" dirty="0" err="1"/>
              <a:t>dangereuses</a:t>
            </a:r>
            <a:r>
              <a:rPr lang="en-US" sz="1200" b="1" dirty="0"/>
              <a:t> au monde.</a:t>
            </a:r>
          </a:p>
          <a:p>
            <a:pPr indent="-228600">
              <a:lnSpc>
                <a:spcPct val="110000"/>
              </a:lnSpc>
              <a:buFont typeface="Arial" panose="020B0604020202020204" pitchFamily="34" charset="0"/>
              <a:buChar char="•"/>
            </a:pPr>
            <a:endParaRPr lang="en-US" sz="1200" dirty="0"/>
          </a:p>
        </p:txBody>
      </p:sp>
      <p:sp>
        <p:nvSpPr>
          <p:cNvPr id="17" name="Rectangle 16">
            <a:extLst>
              <a:ext uri="{FF2B5EF4-FFF2-40B4-BE49-F238E27FC236}">
                <a16:creationId xmlns:a16="http://schemas.microsoft.com/office/drawing/2014/main" xmlns="" id="{955DEFE8-24AF-47F7-B020-D4D76ABA183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0800000" flipH="1">
            <a:off x="0" y="6400799"/>
            <a:ext cx="12192000" cy="456773"/>
          </a:xfrm>
          <a:prstGeom prst="rect">
            <a:avLst/>
          </a:prstGeom>
          <a:gradFill>
            <a:gsLst>
              <a:gs pos="14000">
                <a:schemeClr val="accent4">
                  <a:alpha val="28000"/>
                </a:schemeClr>
              </a:gs>
              <a:gs pos="100000">
                <a:schemeClr val="accent5">
                  <a:alpha val="8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xmlns="" id="{6EAE3873-25FC-4346-B1D5-82E5F9D953E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4038600" y="6400799"/>
            <a:ext cx="8153398" cy="456772"/>
          </a:xfrm>
          <a:prstGeom prst="rect">
            <a:avLst/>
          </a:prstGeom>
          <a:gradFill>
            <a:gsLst>
              <a:gs pos="9000">
                <a:schemeClr val="accent2">
                  <a:lumMod val="60000"/>
                  <a:lumOff val="40000"/>
                  <a:alpha val="67000"/>
                </a:schemeClr>
              </a:gs>
              <a:gs pos="99000">
                <a:schemeClr val="accent2"/>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ZoneTexte 6">
            <a:extLst>
              <a:ext uri="{FF2B5EF4-FFF2-40B4-BE49-F238E27FC236}">
                <a16:creationId xmlns:a16="http://schemas.microsoft.com/office/drawing/2014/main" xmlns="" id="{3C1CADF7-31B9-FB22-2916-DB0833431B6A}"/>
              </a:ext>
            </a:extLst>
          </p:cNvPr>
          <p:cNvSpPr txBox="1"/>
          <p:nvPr/>
        </p:nvSpPr>
        <p:spPr>
          <a:xfrm>
            <a:off x="0" y="4226732"/>
            <a:ext cx="1240971" cy="369332"/>
          </a:xfrm>
          <a:prstGeom prst="rect">
            <a:avLst/>
          </a:prstGeom>
          <a:noFill/>
        </p:spPr>
        <p:txBody>
          <a:bodyPr wrap="square" rtlCol="0">
            <a:spAutoFit/>
          </a:bodyPr>
          <a:lstStyle/>
          <a:p>
            <a:r>
              <a:rPr lang="fr-FR" i="1" dirty="0">
                <a:solidFill>
                  <a:schemeClr val="bg1">
                    <a:lumMod val="50000"/>
                  </a:schemeClr>
                </a:solidFill>
              </a:rPr>
              <a:t>France Info</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12192000" cy="42421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8440740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0C8C7D54-DA20-EDCE-C1C4-04FD9A115F94}"/>
              </a:ext>
            </a:extLst>
          </p:cNvPr>
          <p:cNvSpPr>
            <a:spLocks noGrp="1"/>
          </p:cNvSpPr>
          <p:nvPr>
            <p:ph type="ctrTitle" idx="4294967295"/>
          </p:nvPr>
        </p:nvSpPr>
        <p:spPr>
          <a:xfrm>
            <a:off x="0" y="968375"/>
            <a:ext cx="4506913" cy="2976563"/>
          </a:xfrm>
        </p:spPr>
        <p:txBody>
          <a:bodyPr anchor="b">
            <a:normAutofit/>
          </a:bodyPr>
          <a:lstStyle/>
          <a:p>
            <a:pPr algn="l">
              <a:lnSpc>
                <a:spcPct val="90000"/>
              </a:lnSpc>
            </a:pPr>
            <a:r>
              <a:rPr lang="fr-FR" sz="1900" dirty="0">
                <a:solidFill>
                  <a:schemeClr val="bg1"/>
                </a:solidFill>
              </a:rPr>
              <a:t>Les mouvements le long des failles, là où se dissipe l’énergie accumulée lentement pendant des décennies expliquent la répartition des séismes</a:t>
            </a:r>
          </a:p>
        </p:txBody>
      </p:sp>
      <p:pic>
        <p:nvPicPr>
          <p:cNvPr id="23" name="Image 22">
            <a:extLst>
              <a:ext uri="{FF2B5EF4-FFF2-40B4-BE49-F238E27FC236}">
                <a16:creationId xmlns:a16="http://schemas.microsoft.com/office/drawing/2014/main" xmlns="" id="{0A3AF53F-5C17-B3D6-3334-14639EFAFB68}"/>
              </a:ext>
            </a:extLst>
          </p:cNvPr>
          <p:cNvPicPr>
            <a:picLocks noChangeAspect="1"/>
          </p:cNvPicPr>
          <p:nvPr/>
        </p:nvPicPr>
        <p:blipFill>
          <a:blip r:embed="rId2"/>
          <a:stretch>
            <a:fillRect/>
          </a:stretch>
        </p:blipFill>
        <p:spPr>
          <a:xfrm>
            <a:off x="7033064" y="607732"/>
            <a:ext cx="4039097" cy="2675901"/>
          </a:xfrm>
          <a:prstGeom prst="rect">
            <a:avLst/>
          </a:prstGeom>
        </p:spPr>
      </p:pic>
      <p:pic>
        <p:nvPicPr>
          <p:cNvPr id="4" name="Image 3">
            <a:extLst>
              <a:ext uri="{FF2B5EF4-FFF2-40B4-BE49-F238E27FC236}">
                <a16:creationId xmlns:a16="http://schemas.microsoft.com/office/drawing/2014/main" xmlns="" id="{40158B68-A2CC-5A79-9946-3B58310B63C8}"/>
              </a:ext>
            </a:extLst>
          </p:cNvPr>
          <p:cNvPicPr>
            <a:picLocks noChangeAspect="1"/>
          </p:cNvPicPr>
          <p:nvPr/>
        </p:nvPicPr>
        <p:blipFill>
          <a:blip r:embed="rId3"/>
          <a:stretch>
            <a:fillRect/>
          </a:stretch>
        </p:blipFill>
        <p:spPr>
          <a:xfrm>
            <a:off x="6976973" y="3574365"/>
            <a:ext cx="4181098" cy="2675903"/>
          </a:xfrm>
          <a:prstGeom prst="rect">
            <a:avLst/>
          </a:prstGeom>
        </p:spPr>
      </p:pic>
      <p:sp>
        <p:nvSpPr>
          <p:cNvPr id="24" name="ZoneTexte 23">
            <a:extLst>
              <a:ext uri="{FF2B5EF4-FFF2-40B4-BE49-F238E27FC236}">
                <a16:creationId xmlns:a16="http://schemas.microsoft.com/office/drawing/2014/main" xmlns="" id="{779E6593-B806-30CB-C66D-F9B44FB0727B}"/>
              </a:ext>
            </a:extLst>
          </p:cNvPr>
          <p:cNvSpPr txBox="1"/>
          <p:nvPr/>
        </p:nvSpPr>
        <p:spPr>
          <a:xfrm>
            <a:off x="818866" y="4517409"/>
            <a:ext cx="5158853" cy="369332"/>
          </a:xfrm>
          <a:prstGeom prst="rect">
            <a:avLst/>
          </a:prstGeom>
          <a:noFill/>
        </p:spPr>
        <p:txBody>
          <a:bodyPr wrap="square" rtlCol="0">
            <a:spAutoFit/>
          </a:bodyPr>
          <a:lstStyle/>
          <a:p>
            <a:r>
              <a:rPr lang="fr-FR" dirty="0"/>
              <a:t>Il y aurait 485 ligne de faille connues en Turquie</a:t>
            </a:r>
          </a:p>
        </p:txBody>
      </p:sp>
      <p:sp>
        <p:nvSpPr>
          <p:cNvPr id="25" name="ZoneTexte 24">
            <a:extLst>
              <a:ext uri="{FF2B5EF4-FFF2-40B4-BE49-F238E27FC236}">
                <a16:creationId xmlns:a16="http://schemas.microsoft.com/office/drawing/2014/main" xmlns="" id="{4C13401B-6271-7D04-E6C6-2AB78FAFA2F8}"/>
              </a:ext>
            </a:extLst>
          </p:cNvPr>
          <p:cNvSpPr txBox="1"/>
          <p:nvPr/>
        </p:nvSpPr>
        <p:spPr>
          <a:xfrm>
            <a:off x="341194" y="5186149"/>
            <a:ext cx="5636525" cy="1477328"/>
          </a:xfrm>
          <a:prstGeom prst="rect">
            <a:avLst/>
          </a:prstGeom>
          <a:noFill/>
        </p:spPr>
        <p:txBody>
          <a:bodyPr wrap="square" rtlCol="0">
            <a:spAutoFit/>
          </a:bodyPr>
          <a:lstStyle/>
          <a:p>
            <a:r>
              <a:rPr lang="fr-FR" dirty="0"/>
              <a:t>La situation au sud-ouest de la Turquie n’est pas en lien avec les failles anatoliennes mais avec l’extension vers le sud que produit la subduction de la plaque oc. méditerranéenne sous la plaque européenne.</a:t>
            </a:r>
          </a:p>
          <a:p>
            <a:r>
              <a:rPr lang="fr-FR" i="1" dirty="0">
                <a:solidFill>
                  <a:schemeClr val="bg1">
                    <a:lumMod val="50000"/>
                  </a:schemeClr>
                </a:solidFill>
              </a:rPr>
              <a:t>(cf. diapo. suivante)</a:t>
            </a:r>
          </a:p>
        </p:txBody>
      </p:sp>
      <p:sp>
        <p:nvSpPr>
          <p:cNvPr id="43" name="Ellipse 42">
            <a:extLst>
              <a:ext uri="{FF2B5EF4-FFF2-40B4-BE49-F238E27FC236}">
                <a16:creationId xmlns:a16="http://schemas.microsoft.com/office/drawing/2014/main" xmlns="" id="{7468F97E-CE6F-4637-E513-2AFA1792D3FD}"/>
              </a:ext>
            </a:extLst>
          </p:cNvPr>
          <p:cNvSpPr/>
          <p:nvPr/>
        </p:nvSpPr>
        <p:spPr>
          <a:xfrm>
            <a:off x="7033063" y="4984206"/>
            <a:ext cx="1468385" cy="1266062"/>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5" name="Connecteur droit avec flèche 4"/>
          <p:cNvCxnSpPr>
            <a:stCxn id="25" idx="3"/>
          </p:cNvCxnSpPr>
          <p:nvPr/>
        </p:nvCxnSpPr>
        <p:spPr>
          <a:xfrm flipV="1">
            <a:off x="5977719" y="5617237"/>
            <a:ext cx="1055345" cy="307576"/>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4585389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122" name="Picture 2">
            <a:extLst>
              <a:ext uri="{FF2B5EF4-FFF2-40B4-BE49-F238E27FC236}">
                <a16:creationId xmlns:a16="http://schemas.microsoft.com/office/drawing/2014/main" xmlns="" id="{F68D9FAC-EEB1-D065-91A1-C2A36831934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9682" t="27605" r="28269" b="38457"/>
          <a:stretch/>
        </p:blipFill>
        <p:spPr bwMode="auto">
          <a:xfrm>
            <a:off x="8016" y="302499"/>
            <a:ext cx="6707904" cy="3437861"/>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Image illustrative de l’article Plaque anatolienne">
            <a:extLst>
              <a:ext uri="{FF2B5EF4-FFF2-40B4-BE49-F238E27FC236}">
                <a16:creationId xmlns:a16="http://schemas.microsoft.com/office/drawing/2014/main" xmlns="" id="{E8C1FF54-BD9D-F941-A20A-3E5E52A3B82E}"/>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369264" y="4158540"/>
            <a:ext cx="5100139" cy="2690322"/>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xmlns="" id="{031C88A2-8B00-A573-BC3B-C41C7152E014}"/>
              </a:ext>
            </a:extLst>
          </p:cNvPr>
          <p:cNvSpPr txBox="1"/>
          <p:nvPr/>
        </p:nvSpPr>
        <p:spPr>
          <a:xfrm>
            <a:off x="8100614" y="966910"/>
            <a:ext cx="3460173" cy="5446903"/>
          </a:xfrm>
          <a:prstGeom prst="rect">
            <a:avLst/>
          </a:prstGeom>
        </p:spPr>
        <p:txBody>
          <a:bodyPr vert="horz" lIns="0" tIns="0" rIns="0" bIns="0" rtlCol="0" anchor="ctr">
            <a:normAutofit/>
          </a:bodyPr>
          <a:lstStyle/>
          <a:p>
            <a:pPr>
              <a:lnSpc>
                <a:spcPct val="120000"/>
              </a:lnSpc>
              <a:spcAft>
                <a:spcPts val="600"/>
              </a:spcAft>
            </a:pPr>
            <a:r>
              <a:rPr lang="fr-FR" sz="2000" dirty="0" smtClean="0"/>
              <a:t>Les principales plaques connues se subdivisent en microplaques, comme la plaque anatolienne. La connaissances de ces microplaques  et de leur géométrie permet aux géologues de mieux contraindre les déformations actuelles globales.</a:t>
            </a:r>
          </a:p>
          <a:p>
            <a:pPr>
              <a:lnSpc>
                <a:spcPct val="120000"/>
              </a:lnSpc>
              <a:spcAft>
                <a:spcPts val="600"/>
              </a:spcAft>
            </a:pPr>
            <a:r>
              <a:rPr lang="fr-FR" sz="2000" dirty="0" smtClean="0"/>
              <a:t>Mais… c’est un travail de longue haleine.</a:t>
            </a:r>
            <a:endParaRPr lang="fr-FR" sz="2000" dirty="0"/>
          </a:p>
        </p:txBody>
      </p:sp>
      <p:sp>
        <p:nvSpPr>
          <p:cNvPr id="3" name="Ellipse 2">
            <a:extLst>
              <a:ext uri="{FF2B5EF4-FFF2-40B4-BE49-F238E27FC236}">
                <a16:creationId xmlns:a16="http://schemas.microsoft.com/office/drawing/2014/main" xmlns="" id="{33FF63B1-39E7-FEDA-FB34-CFF3E2B834EC}"/>
              </a:ext>
            </a:extLst>
          </p:cNvPr>
          <p:cNvSpPr/>
          <p:nvPr/>
        </p:nvSpPr>
        <p:spPr>
          <a:xfrm>
            <a:off x="2894606" y="491825"/>
            <a:ext cx="1571885" cy="1170090"/>
          </a:xfrm>
          <a:prstGeom prst="ellipse">
            <a:avLst/>
          </a:prstGeom>
          <a:noFill/>
          <a:ln w="50800">
            <a:solidFill>
              <a:srgbClr val="FFFF00">
                <a:alpha val="98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7" name="ZoneTexte 6">
            <a:extLst>
              <a:ext uri="{FF2B5EF4-FFF2-40B4-BE49-F238E27FC236}">
                <a16:creationId xmlns:a16="http://schemas.microsoft.com/office/drawing/2014/main" xmlns="" id="{56B1E749-3F19-490D-7430-3E6FA8105DEB}"/>
              </a:ext>
            </a:extLst>
          </p:cNvPr>
          <p:cNvSpPr txBox="1"/>
          <p:nvPr/>
        </p:nvSpPr>
        <p:spPr>
          <a:xfrm>
            <a:off x="7544538" y="6295049"/>
            <a:ext cx="4142637" cy="523220"/>
          </a:xfrm>
          <a:prstGeom prst="rect">
            <a:avLst/>
          </a:prstGeom>
          <a:noFill/>
        </p:spPr>
        <p:txBody>
          <a:bodyPr wrap="square" rtlCol="0">
            <a:spAutoFit/>
          </a:bodyPr>
          <a:lstStyle/>
          <a:p>
            <a:r>
              <a:rPr lang="fr-FR" sz="1400" dirty="0">
                <a:solidFill>
                  <a:srgbClr val="FF0000"/>
                </a:solidFill>
              </a:rPr>
              <a:t>Attention ici les </a:t>
            </a:r>
            <a:r>
              <a:rPr lang="fr-FR" sz="1400" dirty="0" smtClean="0">
                <a:solidFill>
                  <a:srgbClr val="FF0000"/>
                </a:solidFill>
              </a:rPr>
              <a:t>déplacements indiqués </a:t>
            </a:r>
            <a:r>
              <a:rPr lang="fr-FR" sz="1400" u="sng" dirty="0" smtClean="0">
                <a:solidFill>
                  <a:srgbClr val="FF0000"/>
                </a:solidFill>
              </a:rPr>
              <a:t>prennent l’Afrique en référence</a:t>
            </a:r>
            <a:endParaRPr lang="fr-FR" sz="1400" u="sng" dirty="0">
              <a:solidFill>
                <a:srgbClr val="FF0000"/>
              </a:solidFill>
            </a:endParaRPr>
          </a:p>
        </p:txBody>
      </p:sp>
      <p:sp>
        <p:nvSpPr>
          <p:cNvPr id="8" name="ZoneTexte 7">
            <a:extLst>
              <a:ext uri="{FF2B5EF4-FFF2-40B4-BE49-F238E27FC236}">
                <a16:creationId xmlns:a16="http://schemas.microsoft.com/office/drawing/2014/main" xmlns="" id="{AE023CA7-2A9A-4594-B342-655EE728CCB4}"/>
              </a:ext>
            </a:extLst>
          </p:cNvPr>
          <p:cNvSpPr txBox="1"/>
          <p:nvPr/>
        </p:nvSpPr>
        <p:spPr>
          <a:xfrm>
            <a:off x="8016" y="3772905"/>
            <a:ext cx="6098458" cy="307777"/>
          </a:xfrm>
          <a:prstGeom prst="rect">
            <a:avLst/>
          </a:prstGeom>
          <a:noFill/>
        </p:spPr>
        <p:txBody>
          <a:bodyPr wrap="square">
            <a:spAutoFit/>
          </a:bodyPr>
          <a:lstStyle/>
          <a:p>
            <a:r>
              <a:rPr lang="fr-FR" sz="1400" i="1" dirty="0"/>
              <a:t>Source : USGS</a:t>
            </a:r>
            <a:endParaRPr lang="fr-FR" sz="1400" dirty="0"/>
          </a:p>
        </p:txBody>
      </p:sp>
      <p:sp>
        <p:nvSpPr>
          <p:cNvPr id="9" name="ZoneTexte 8">
            <a:extLst>
              <a:ext uri="{FF2B5EF4-FFF2-40B4-BE49-F238E27FC236}">
                <a16:creationId xmlns:a16="http://schemas.microsoft.com/office/drawing/2014/main" xmlns="" id="{D85BFDA5-5B9B-F21D-0636-7B8B1D518520}"/>
              </a:ext>
            </a:extLst>
          </p:cNvPr>
          <p:cNvSpPr txBox="1"/>
          <p:nvPr/>
        </p:nvSpPr>
        <p:spPr>
          <a:xfrm>
            <a:off x="989371" y="6413266"/>
            <a:ext cx="6098458" cy="307777"/>
          </a:xfrm>
          <a:prstGeom prst="rect">
            <a:avLst/>
          </a:prstGeom>
          <a:noFill/>
        </p:spPr>
        <p:txBody>
          <a:bodyPr wrap="square">
            <a:spAutoFit/>
          </a:bodyPr>
          <a:lstStyle/>
          <a:p>
            <a:r>
              <a:rPr lang="fr-FR" sz="1400" i="1" dirty="0"/>
              <a:t>Source : USGS</a:t>
            </a:r>
            <a:endParaRPr lang="fr-FR" sz="1400" dirty="0"/>
          </a:p>
        </p:txBody>
      </p:sp>
      <p:sp>
        <p:nvSpPr>
          <p:cNvPr id="10" name="ZoneTexte 9">
            <a:extLst>
              <a:ext uri="{FF2B5EF4-FFF2-40B4-BE49-F238E27FC236}">
                <a16:creationId xmlns:a16="http://schemas.microsoft.com/office/drawing/2014/main" xmlns="" id="{3B408D16-5BF2-9F6B-56E6-5DD1A59193FE}"/>
              </a:ext>
            </a:extLst>
          </p:cNvPr>
          <p:cNvSpPr txBox="1"/>
          <p:nvPr/>
        </p:nvSpPr>
        <p:spPr>
          <a:xfrm>
            <a:off x="7327844" y="263919"/>
            <a:ext cx="4232943" cy="1077218"/>
          </a:xfrm>
          <a:prstGeom prst="rect">
            <a:avLst/>
          </a:prstGeom>
          <a:noFill/>
        </p:spPr>
        <p:txBody>
          <a:bodyPr wrap="square" rtlCol="0">
            <a:spAutoFit/>
          </a:bodyPr>
          <a:lstStyle/>
          <a:p>
            <a:r>
              <a:rPr lang="fr-FR" sz="3200" dirty="0"/>
              <a:t>Des plaques … </a:t>
            </a:r>
            <a:endParaRPr lang="fr-FR" sz="3200" dirty="0" smtClean="0"/>
          </a:p>
          <a:p>
            <a:r>
              <a:rPr lang="fr-FR" sz="3200" dirty="0" smtClean="0"/>
              <a:t>et </a:t>
            </a:r>
            <a:r>
              <a:rPr lang="fr-FR" sz="3200" dirty="0"/>
              <a:t>des microplaques</a:t>
            </a:r>
          </a:p>
        </p:txBody>
      </p:sp>
      <p:cxnSp>
        <p:nvCxnSpPr>
          <p:cNvPr id="6" name="Connecteur droit avec flèche 5"/>
          <p:cNvCxnSpPr>
            <a:stCxn id="3" idx="4"/>
            <a:endCxn id="5124" idx="0"/>
          </p:cNvCxnSpPr>
          <p:nvPr/>
        </p:nvCxnSpPr>
        <p:spPr>
          <a:xfrm>
            <a:off x="3680549" y="1661915"/>
            <a:ext cx="1238785" cy="2496625"/>
          </a:xfrm>
          <a:prstGeom prst="straightConnector1">
            <a:avLst/>
          </a:prstGeom>
          <a:ln w="38100">
            <a:solidFill>
              <a:srgbClr val="FFFF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6169343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ctrTitle"/>
          </p:nvPr>
        </p:nvSpPr>
        <p:spPr/>
        <p:txBody>
          <a:bodyPr/>
          <a:lstStyle/>
          <a:p>
            <a:r>
              <a:rPr lang="en-US" dirty="0"/>
              <a:t>Le </a:t>
            </a:r>
            <a:r>
              <a:rPr lang="en-US" dirty="0" err="1"/>
              <a:t>risque</a:t>
            </a:r>
            <a:r>
              <a:rPr lang="en-US" dirty="0"/>
              <a:t> </a:t>
            </a:r>
            <a:r>
              <a:rPr lang="en-US" dirty="0" err="1"/>
              <a:t>sismique</a:t>
            </a:r>
            <a:r>
              <a:rPr lang="en-US" dirty="0"/>
              <a:t/>
            </a:r>
            <a:br>
              <a:rPr lang="en-US" dirty="0"/>
            </a:br>
            <a:endParaRPr lang="fr-FR" dirty="0"/>
          </a:p>
        </p:txBody>
      </p:sp>
      <p:sp>
        <p:nvSpPr>
          <p:cNvPr id="2" name="Sous-titre 2">
            <a:extLst>
              <a:ext uri="{FF2B5EF4-FFF2-40B4-BE49-F238E27FC236}">
                <a16:creationId xmlns:a16="http://schemas.microsoft.com/office/drawing/2014/main" xmlns="" id="{146A6D9F-8A51-22C8-BED4-B315F8B29500}"/>
              </a:ext>
            </a:extLst>
          </p:cNvPr>
          <p:cNvSpPr>
            <a:spLocks noGrp="1"/>
          </p:cNvSpPr>
          <p:nvPr>
            <p:ph type="subTitle" idx="1"/>
          </p:nvPr>
        </p:nvSpPr>
        <p:spPr/>
        <p:txBody>
          <a:bodyPr/>
          <a:lstStyle/>
          <a:p>
            <a:r>
              <a:rPr lang="fr-FR" dirty="0" smtClean="0"/>
              <a:t>Et comment s’en prémunir</a:t>
            </a:r>
            <a:endParaRPr lang="fr-FR" dirty="0"/>
          </a:p>
        </p:txBody>
      </p:sp>
      <p:pic>
        <p:nvPicPr>
          <p:cNvPr id="7" name="Picture 4">
            <a:extLst>
              <a:ext uri="{FF2B5EF4-FFF2-40B4-BE49-F238E27FC236}">
                <a16:creationId xmlns:a16="http://schemas.microsoft.com/office/drawing/2014/main" xmlns="" id="{94C5535D-6AE3-D47D-A3D1-C0F635FEFEEB}"/>
              </a:ext>
            </a:extLst>
          </p:cNvPr>
          <p:cNvPicPr>
            <a:picLocks noGrp="1" noChangeAspect="1"/>
          </p:cNvPicPr>
          <p:nvPr>
            <p:ph type="pic" sz="quarter" idx="13"/>
          </p:nvPr>
        </p:nvPicPr>
        <p:blipFill rotWithShape="1">
          <a:blip r:embed="rId2"/>
          <a:srcRect l="29923" r="29923"/>
          <a:stretch/>
        </p:blipFill>
        <p:spPr>
          <a:prstGeom prst="rect">
            <a:avLst/>
          </a:prstGeom>
        </p:spPr>
      </p:pic>
    </p:spTree>
    <p:extLst>
      <p:ext uri="{BB962C8B-B14F-4D97-AF65-F5344CB8AC3E}">
        <p14:creationId xmlns:p14="http://schemas.microsoft.com/office/powerpoint/2010/main" val="192152115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8"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21080" y="1248917"/>
            <a:ext cx="4379913" cy="1985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0" name="Picture 2">
            <a:extLst>
              <a:ext uri="{FF2B5EF4-FFF2-40B4-BE49-F238E27FC236}">
                <a16:creationId xmlns:a16="http://schemas.microsoft.com/office/drawing/2014/main" xmlns="" id="{872F83DE-FE78-7AA2-F789-23274BECA7B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6478" y="2981294"/>
            <a:ext cx="6312310" cy="3166018"/>
          </a:xfrm>
          <a:prstGeom prst="rect">
            <a:avLst/>
          </a:prstGeom>
          <a:noFill/>
          <a:extLst>
            <a:ext uri="{909E8E84-426E-40DD-AFC4-6F175D3DCCD1}">
              <a14:hiddenFill xmlns:a14="http://schemas.microsoft.com/office/drawing/2010/main">
                <a:solidFill>
                  <a:srgbClr val="FFFFFF"/>
                </a:solidFill>
              </a14:hiddenFill>
            </a:ext>
          </a:extLst>
        </p:spPr>
      </p:pic>
      <p:sp>
        <p:nvSpPr>
          <p:cNvPr id="3" name="ZoneTexte 2">
            <a:extLst>
              <a:ext uri="{FF2B5EF4-FFF2-40B4-BE49-F238E27FC236}">
                <a16:creationId xmlns:a16="http://schemas.microsoft.com/office/drawing/2014/main" xmlns="" id="{272A9EB2-C9E3-906D-0BF6-0BBA9BEEBB7C}"/>
              </a:ext>
            </a:extLst>
          </p:cNvPr>
          <p:cNvSpPr txBox="1"/>
          <p:nvPr/>
        </p:nvSpPr>
        <p:spPr>
          <a:xfrm>
            <a:off x="6518788" y="5088026"/>
            <a:ext cx="4513006" cy="646331"/>
          </a:xfrm>
          <a:prstGeom prst="rect">
            <a:avLst/>
          </a:prstGeom>
          <a:noFill/>
        </p:spPr>
        <p:txBody>
          <a:bodyPr wrap="square" rtlCol="0">
            <a:spAutoFit/>
          </a:bodyPr>
          <a:lstStyle/>
          <a:p>
            <a:r>
              <a:rPr lang="fr-FR" b="1" u="sng" dirty="0">
                <a:solidFill>
                  <a:srgbClr val="FF0000"/>
                </a:solidFill>
              </a:rPr>
              <a:t>ENJEU</a:t>
            </a:r>
            <a:r>
              <a:rPr lang="fr-FR" dirty="0">
                <a:solidFill>
                  <a:srgbClr val="FF0000"/>
                </a:solidFill>
              </a:rPr>
              <a:t> : DENSITÉ DE POPULATION (2016) EN NBRE D’HAB. PAR KM2</a:t>
            </a:r>
          </a:p>
        </p:txBody>
      </p:sp>
      <p:sp>
        <p:nvSpPr>
          <p:cNvPr id="5" name="ZoneTexte 4">
            <a:extLst>
              <a:ext uri="{FF2B5EF4-FFF2-40B4-BE49-F238E27FC236}">
                <a16:creationId xmlns:a16="http://schemas.microsoft.com/office/drawing/2014/main" xmlns="" id="{9A7A40E8-FAD8-AA35-B679-8A23DD2A7BFC}"/>
              </a:ext>
            </a:extLst>
          </p:cNvPr>
          <p:cNvSpPr txBox="1"/>
          <p:nvPr/>
        </p:nvSpPr>
        <p:spPr>
          <a:xfrm>
            <a:off x="6518788" y="5734357"/>
            <a:ext cx="3882512" cy="307777"/>
          </a:xfrm>
          <a:prstGeom prst="rect">
            <a:avLst/>
          </a:prstGeom>
          <a:noFill/>
        </p:spPr>
        <p:txBody>
          <a:bodyPr wrap="square">
            <a:spAutoFit/>
          </a:bodyPr>
          <a:lstStyle/>
          <a:p>
            <a:r>
              <a:rPr lang="fr-FR" sz="1400" i="1" dirty="0"/>
              <a:t>Source : TUIK</a:t>
            </a:r>
            <a:endParaRPr lang="fr-FR" sz="1400" dirty="0"/>
          </a:p>
        </p:txBody>
      </p:sp>
      <p:sp>
        <p:nvSpPr>
          <p:cNvPr id="13" name="ZoneTexte 12">
            <a:extLst>
              <a:ext uri="{FF2B5EF4-FFF2-40B4-BE49-F238E27FC236}">
                <a16:creationId xmlns:a16="http://schemas.microsoft.com/office/drawing/2014/main" xmlns="" id="{ECB683DB-6E5F-E461-B88C-E4A90ABB4499}"/>
              </a:ext>
            </a:extLst>
          </p:cNvPr>
          <p:cNvSpPr txBox="1"/>
          <p:nvPr/>
        </p:nvSpPr>
        <p:spPr>
          <a:xfrm>
            <a:off x="4313646" y="1719133"/>
            <a:ext cx="3207434" cy="646331"/>
          </a:xfrm>
          <a:prstGeom prst="rect">
            <a:avLst/>
          </a:prstGeom>
          <a:noFill/>
        </p:spPr>
        <p:txBody>
          <a:bodyPr wrap="square" rtlCol="0">
            <a:spAutoFit/>
          </a:bodyPr>
          <a:lstStyle/>
          <a:p>
            <a:pPr algn="r"/>
            <a:r>
              <a:rPr lang="fr-FR" dirty="0">
                <a:solidFill>
                  <a:srgbClr val="FF0000"/>
                </a:solidFill>
              </a:rPr>
              <a:t>CARTE DE </a:t>
            </a:r>
            <a:r>
              <a:rPr lang="fr-FR" b="1" u="sng" dirty="0">
                <a:solidFill>
                  <a:srgbClr val="FF0000"/>
                </a:solidFill>
              </a:rPr>
              <a:t>L’ALÉA</a:t>
            </a:r>
            <a:r>
              <a:rPr lang="fr-FR" dirty="0">
                <a:solidFill>
                  <a:srgbClr val="FF0000"/>
                </a:solidFill>
              </a:rPr>
              <a:t> SISMIQUE</a:t>
            </a:r>
          </a:p>
          <a:p>
            <a:pPr algn="r"/>
            <a:r>
              <a:rPr lang="fr-FR" dirty="0">
                <a:solidFill>
                  <a:srgbClr val="FF0000"/>
                </a:solidFill>
              </a:rPr>
              <a:t>En Turquie (2020)</a:t>
            </a:r>
          </a:p>
        </p:txBody>
      </p:sp>
      <p:sp>
        <p:nvSpPr>
          <p:cNvPr id="14" name="ZoneTexte 13">
            <a:extLst>
              <a:ext uri="{FF2B5EF4-FFF2-40B4-BE49-F238E27FC236}">
                <a16:creationId xmlns:a16="http://schemas.microsoft.com/office/drawing/2014/main" xmlns="" id="{9783DAE1-7EE7-0046-E2FD-595CDC7CF471}"/>
              </a:ext>
            </a:extLst>
          </p:cNvPr>
          <p:cNvSpPr txBox="1"/>
          <p:nvPr/>
        </p:nvSpPr>
        <p:spPr>
          <a:xfrm rot="21264549">
            <a:off x="6939804" y="3475167"/>
            <a:ext cx="4999138" cy="1200329"/>
          </a:xfrm>
          <a:prstGeom prst="rect">
            <a:avLst/>
          </a:prstGeom>
          <a:noFill/>
        </p:spPr>
        <p:txBody>
          <a:bodyPr wrap="square" rtlCol="0">
            <a:spAutoFit/>
          </a:bodyPr>
          <a:lstStyle/>
          <a:p>
            <a:pPr algn="ctr"/>
            <a:r>
              <a:rPr lang="fr-FR" dirty="0"/>
              <a:t>Il est intéressant de constater que la distribution de l’aléa se superpose assez bien à celle de la densité de population… Les géographes devraient avoir des réponses aux questions que cela soulève.</a:t>
            </a:r>
          </a:p>
        </p:txBody>
      </p:sp>
      <p:sp>
        <p:nvSpPr>
          <p:cNvPr id="8" name="ZoneTexte 7"/>
          <p:cNvSpPr txBox="1"/>
          <p:nvPr/>
        </p:nvSpPr>
        <p:spPr>
          <a:xfrm>
            <a:off x="88900" y="127000"/>
            <a:ext cx="12103100" cy="1723549"/>
          </a:xfrm>
          <a:prstGeom prst="rect">
            <a:avLst/>
          </a:prstGeom>
          <a:noFill/>
        </p:spPr>
        <p:txBody>
          <a:bodyPr wrap="square" rtlCol="0">
            <a:spAutoFit/>
          </a:bodyPr>
          <a:lstStyle/>
          <a:p>
            <a:r>
              <a:rPr lang="fr-FR" b="1" cap="all" spc="-100" dirty="0" smtClean="0">
                <a:solidFill>
                  <a:srgbClr val="FF0000"/>
                </a:solidFill>
              </a:rPr>
              <a:t>LA CARTOGRAPHIE DU RISQUE SISMIQUE DE LA TURQUIE DEVRAIT ÊTRE REMISE À JOUR, SELON UN CHERCHEUR</a:t>
            </a:r>
          </a:p>
          <a:p>
            <a:pPr algn="r"/>
            <a:r>
              <a:rPr lang="fr-FR" sz="1500" i="1" dirty="0" smtClean="0"/>
              <a:t>Publié le : 9 juillet 2020  Modifié le : 20 juillet 2020</a:t>
            </a:r>
          </a:p>
          <a:p>
            <a:r>
              <a:rPr lang="fr-FR" dirty="0" smtClean="0"/>
              <a:t>La carte des failles actives de la Turquie doit être mise à jour pour ajouter de nouvelles lignes de faille qui ont déclenché des tremblements de terre récents, a déclaré un </a:t>
            </a:r>
            <a:r>
              <a:rPr lang="fr-FR" dirty="0" err="1" smtClean="0"/>
              <a:t>expert.«Il</a:t>
            </a:r>
            <a:r>
              <a:rPr lang="fr-FR" dirty="0" smtClean="0"/>
              <a:t> y a 485 lignes de faille officiellement connues en Turquie.</a:t>
            </a:r>
          </a:p>
          <a:p>
            <a:r>
              <a:rPr lang="fr-FR" sz="1500" i="1" dirty="0"/>
              <a:t>Source : </a:t>
            </a:r>
            <a:r>
              <a:rPr lang="fr-FR" sz="1500" i="1" dirty="0" smtClean="0"/>
              <a:t>CATNAT.NET</a:t>
            </a:r>
            <a:endParaRPr lang="fr-FR" sz="1500" i="1" dirty="0"/>
          </a:p>
        </p:txBody>
      </p:sp>
    </p:spTree>
    <p:extLst>
      <p:ext uri="{BB962C8B-B14F-4D97-AF65-F5344CB8AC3E}">
        <p14:creationId xmlns:p14="http://schemas.microsoft.com/office/powerpoint/2010/main" val="410151965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xmlns="" id="{8E9A31A6-2E16-BFB1-8E11-8988A87DF35A}"/>
              </a:ext>
            </a:extLst>
          </p:cNvPr>
          <p:cNvSpPr txBox="1"/>
          <p:nvPr/>
        </p:nvSpPr>
        <p:spPr>
          <a:xfrm>
            <a:off x="6689518" y="2554103"/>
            <a:ext cx="5058889" cy="647962"/>
          </a:xfrm>
          <a:prstGeom prst="rect">
            <a:avLst/>
          </a:prstGeom>
        </p:spPr>
        <p:txBody>
          <a:bodyPr vert="horz" lIns="0" tIns="0" rIns="0" bIns="0" rtlCol="0" anchor="ctr">
            <a:normAutofit/>
          </a:bodyPr>
          <a:lstStyle/>
          <a:p>
            <a:pPr algn="ctr">
              <a:lnSpc>
                <a:spcPct val="110000"/>
              </a:lnSpc>
            </a:pPr>
            <a:r>
              <a:rPr lang="fr-FR" sz="1600" i="1" dirty="0">
                <a:solidFill>
                  <a:schemeClr val="bg1">
                    <a:lumMod val="50000"/>
                  </a:schemeClr>
                </a:solidFill>
                <a:hlinkClick r:id="rId2"/>
              </a:rPr>
              <a:t>https://</a:t>
            </a:r>
            <a:r>
              <a:rPr lang="fr-FR" sz="1600" i="1" dirty="0" smtClean="0">
                <a:solidFill>
                  <a:schemeClr val="bg1">
                    <a:lumMod val="50000"/>
                  </a:schemeClr>
                </a:solidFill>
                <a:hlinkClick r:id="rId2"/>
              </a:rPr>
              <a:t>www.youtube.com/watch?v=5JW_QPtyJsA</a:t>
            </a:r>
            <a:endParaRPr lang="fr-FR" sz="1600" i="1" dirty="0" smtClean="0">
              <a:solidFill>
                <a:schemeClr val="bg1">
                  <a:lumMod val="50000"/>
                </a:schemeClr>
              </a:solidFill>
            </a:endParaRPr>
          </a:p>
          <a:p>
            <a:pPr algn="ctr">
              <a:lnSpc>
                <a:spcPct val="110000"/>
              </a:lnSpc>
            </a:pPr>
            <a:r>
              <a:rPr lang="fr-FR" sz="1600" i="1" dirty="0" smtClean="0"/>
              <a:t>Espace des sciences de Rennes</a:t>
            </a:r>
            <a:endParaRPr lang="fr-FR" sz="1600" i="1" dirty="0"/>
          </a:p>
        </p:txBody>
      </p:sp>
      <p:sp>
        <p:nvSpPr>
          <p:cNvPr id="5" name="ZoneTexte 4">
            <a:extLst>
              <a:ext uri="{FF2B5EF4-FFF2-40B4-BE49-F238E27FC236}">
                <a16:creationId xmlns:a16="http://schemas.microsoft.com/office/drawing/2014/main" xmlns="" id="{123AA6D1-B975-9864-530B-46EB4E27615C}"/>
              </a:ext>
            </a:extLst>
          </p:cNvPr>
          <p:cNvSpPr txBox="1"/>
          <p:nvPr/>
        </p:nvSpPr>
        <p:spPr>
          <a:xfrm>
            <a:off x="112452" y="273132"/>
            <a:ext cx="5207693" cy="954107"/>
          </a:xfrm>
          <a:prstGeom prst="rect">
            <a:avLst/>
          </a:prstGeom>
          <a:noFill/>
        </p:spPr>
        <p:txBody>
          <a:bodyPr wrap="square" rtlCol="0">
            <a:spAutoFit/>
          </a:bodyPr>
          <a:lstStyle/>
          <a:p>
            <a:r>
              <a:rPr lang="fr-FR" sz="2800" dirty="0"/>
              <a:t>CONSTRUIRE EN PARA-SISMIQUE…</a:t>
            </a:r>
          </a:p>
        </p:txBody>
      </p:sp>
      <p:sp>
        <p:nvSpPr>
          <p:cNvPr id="6" name="ZoneTexte 5">
            <a:extLst>
              <a:ext uri="{FF2B5EF4-FFF2-40B4-BE49-F238E27FC236}">
                <a16:creationId xmlns:a16="http://schemas.microsoft.com/office/drawing/2014/main" xmlns="" id="{9B9936E6-E9DC-E047-0301-98D01D5A8774}"/>
              </a:ext>
            </a:extLst>
          </p:cNvPr>
          <p:cNvSpPr txBox="1"/>
          <p:nvPr/>
        </p:nvSpPr>
        <p:spPr>
          <a:xfrm>
            <a:off x="93402" y="2364546"/>
            <a:ext cx="4862945" cy="646331"/>
          </a:xfrm>
          <a:prstGeom prst="rect">
            <a:avLst/>
          </a:prstGeom>
          <a:noFill/>
        </p:spPr>
        <p:txBody>
          <a:bodyPr wrap="square" rtlCol="0">
            <a:spAutoFit/>
          </a:bodyPr>
          <a:lstStyle/>
          <a:p>
            <a:r>
              <a:rPr lang="fr-FR" dirty="0"/>
              <a:t>COMMENT ? COMBATTRE LA RÉSONNANCE </a:t>
            </a:r>
          </a:p>
        </p:txBody>
      </p:sp>
      <p:sp>
        <p:nvSpPr>
          <p:cNvPr id="7" name="ZoneTexte 6">
            <a:extLst>
              <a:ext uri="{FF2B5EF4-FFF2-40B4-BE49-F238E27FC236}">
                <a16:creationId xmlns:a16="http://schemas.microsoft.com/office/drawing/2014/main" xmlns="" id="{A66FBEE9-2156-18A8-2259-E45A9B50D3F7}"/>
              </a:ext>
            </a:extLst>
          </p:cNvPr>
          <p:cNvSpPr txBox="1"/>
          <p:nvPr/>
        </p:nvSpPr>
        <p:spPr>
          <a:xfrm>
            <a:off x="155473" y="6443205"/>
            <a:ext cx="3460173" cy="456774"/>
          </a:xfrm>
          <a:prstGeom prst="rect">
            <a:avLst/>
          </a:prstGeom>
        </p:spPr>
        <p:txBody>
          <a:bodyPr vert="horz" lIns="0" tIns="0" rIns="0" bIns="0" rtlCol="0" anchor="ctr">
            <a:normAutofit/>
          </a:bodyPr>
          <a:lstStyle/>
          <a:p>
            <a:pPr>
              <a:lnSpc>
                <a:spcPct val="120000"/>
              </a:lnSpc>
              <a:spcAft>
                <a:spcPts val="600"/>
              </a:spcAft>
            </a:pPr>
            <a:endParaRPr lang="fr-FR" sz="1600" i="1" dirty="0">
              <a:solidFill>
                <a:schemeClr val="bg1">
                  <a:lumMod val="50000"/>
                </a:schemeClr>
              </a:solidFill>
            </a:endParaRPr>
          </a:p>
        </p:txBody>
      </p:sp>
      <p:sp>
        <p:nvSpPr>
          <p:cNvPr id="8" name="ZoneTexte 7">
            <a:extLst>
              <a:ext uri="{FF2B5EF4-FFF2-40B4-BE49-F238E27FC236}">
                <a16:creationId xmlns:a16="http://schemas.microsoft.com/office/drawing/2014/main" xmlns="" id="{31778AA5-A338-40E1-D745-EC637CEF9AE5}"/>
              </a:ext>
            </a:extLst>
          </p:cNvPr>
          <p:cNvSpPr txBox="1"/>
          <p:nvPr/>
        </p:nvSpPr>
        <p:spPr>
          <a:xfrm>
            <a:off x="6523893" y="106098"/>
            <a:ext cx="5144562" cy="369332"/>
          </a:xfrm>
          <a:prstGeom prst="rect">
            <a:avLst/>
          </a:prstGeom>
          <a:noFill/>
        </p:spPr>
        <p:txBody>
          <a:bodyPr wrap="square" rtlCol="0">
            <a:spAutoFit/>
          </a:bodyPr>
          <a:lstStyle/>
          <a:p>
            <a:r>
              <a:rPr lang="fr-FR" dirty="0"/>
              <a:t>LE PB PRINCIPAL C’EST LA </a:t>
            </a:r>
            <a:r>
              <a:rPr lang="fr-FR" dirty="0" smtClean="0"/>
              <a:t>RÉSONANCE </a:t>
            </a:r>
            <a:r>
              <a:rPr lang="fr-FR" dirty="0"/>
              <a:t>!</a:t>
            </a:r>
          </a:p>
        </p:txBody>
      </p:sp>
      <p:pic>
        <p:nvPicPr>
          <p:cNvPr id="12290" name="Picture 2" descr="Zones sismiques et Construction : attention aux surcoûts !">
            <a:extLst>
              <a:ext uri="{FF2B5EF4-FFF2-40B4-BE49-F238E27FC236}">
                <a16:creationId xmlns:a16="http://schemas.microsoft.com/office/drawing/2014/main" xmlns="" id="{96D08987-4632-201D-EE06-2192BF42F4D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95308" y="3457186"/>
            <a:ext cx="2310996" cy="3271134"/>
          </a:xfrm>
          <a:prstGeom prst="rect">
            <a:avLst/>
          </a:prstGeom>
          <a:noFill/>
          <a:extLst>
            <a:ext uri="{909E8E84-426E-40DD-AFC4-6F175D3DCCD1}">
              <a14:hiddenFill xmlns:a14="http://schemas.microsoft.com/office/drawing/2010/main">
                <a:solidFill>
                  <a:srgbClr val="FFFFFF"/>
                </a:solidFill>
              </a14:hiddenFill>
            </a:ext>
          </a:extLst>
        </p:spPr>
      </p:pic>
      <p:sp>
        <p:nvSpPr>
          <p:cNvPr id="10" name="ZoneTexte 9">
            <a:extLst>
              <a:ext uri="{FF2B5EF4-FFF2-40B4-BE49-F238E27FC236}">
                <a16:creationId xmlns:a16="http://schemas.microsoft.com/office/drawing/2014/main" xmlns="" id="{37C17C63-C0FE-AD33-3406-C7B4B7345000}"/>
              </a:ext>
            </a:extLst>
          </p:cNvPr>
          <p:cNvSpPr txBox="1"/>
          <p:nvPr/>
        </p:nvSpPr>
        <p:spPr>
          <a:xfrm>
            <a:off x="6253994" y="4318903"/>
            <a:ext cx="2165611" cy="369332"/>
          </a:xfrm>
          <a:prstGeom prst="rect">
            <a:avLst/>
          </a:prstGeom>
          <a:noFill/>
        </p:spPr>
        <p:txBody>
          <a:bodyPr wrap="square" rtlCol="0">
            <a:spAutoFit/>
          </a:bodyPr>
          <a:lstStyle/>
          <a:p>
            <a:r>
              <a:rPr lang="fr-FR" dirty="0"/>
              <a:t>LE COÛT ?</a:t>
            </a:r>
          </a:p>
        </p:txBody>
      </p:sp>
      <p:sp>
        <p:nvSpPr>
          <p:cNvPr id="12" name="ZoneTexte 11">
            <a:extLst>
              <a:ext uri="{FF2B5EF4-FFF2-40B4-BE49-F238E27FC236}">
                <a16:creationId xmlns:a16="http://schemas.microsoft.com/office/drawing/2014/main" xmlns="" id="{75CCDBB7-4AC6-6876-3A6A-35BBE6D5EA8D}"/>
              </a:ext>
            </a:extLst>
          </p:cNvPr>
          <p:cNvSpPr txBox="1"/>
          <p:nvPr/>
        </p:nvSpPr>
        <p:spPr>
          <a:xfrm>
            <a:off x="6185361" y="5015242"/>
            <a:ext cx="2934888" cy="1754326"/>
          </a:xfrm>
          <a:prstGeom prst="rect">
            <a:avLst/>
          </a:prstGeom>
          <a:noFill/>
        </p:spPr>
        <p:txBody>
          <a:bodyPr wrap="square" rtlCol="0">
            <a:spAutoFit/>
          </a:bodyPr>
          <a:lstStyle/>
          <a:p>
            <a:r>
              <a:rPr lang="fr-FR" dirty="0"/>
              <a:t>En génie civil « tout relèvement d’un degré du niveau de risque sismique (de 1 à 5) augmente de 20% le coût de la construction ».</a:t>
            </a:r>
          </a:p>
        </p:txBody>
      </p:sp>
      <p:pic>
        <p:nvPicPr>
          <p:cNvPr id="614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20898" y="3508673"/>
            <a:ext cx="2732002" cy="27320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 name="ZoneTexte 17"/>
          <p:cNvSpPr txBox="1"/>
          <p:nvPr/>
        </p:nvSpPr>
        <p:spPr>
          <a:xfrm>
            <a:off x="155473" y="6216133"/>
            <a:ext cx="5410520" cy="646331"/>
          </a:xfrm>
          <a:prstGeom prst="rect">
            <a:avLst/>
          </a:prstGeom>
          <a:noFill/>
        </p:spPr>
        <p:txBody>
          <a:bodyPr wrap="none" rtlCol="0">
            <a:spAutoFit/>
          </a:bodyPr>
          <a:lstStyle/>
          <a:p>
            <a:r>
              <a:rPr lang="fr-FR" dirty="0">
                <a:solidFill>
                  <a:srgbClr val="0070C0"/>
                </a:solidFill>
                <a:hlinkClick r:id="rId5"/>
              </a:rPr>
              <a:t>https://</a:t>
            </a:r>
            <a:r>
              <a:rPr lang="fr-FR" dirty="0" smtClean="0">
                <a:solidFill>
                  <a:srgbClr val="0070C0"/>
                </a:solidFill>
                <a:hlinkClick r:id="rId5"/>
              </a:rPr>
              <a:t>www.youtube.com/watch?v=CiNqCwTQMoo</a:t>
            </a:r>
            <a:endParaRPr lang="fr-FR" dirty="0" smtClean="0">
              <a:solidFill>
                <a:srgbClr val="0070C0"/>
              </a:solidFill>
            </a:endParaRPr>
          </a:p>
          <a:p>
            <a:pPr algn="ctr"/>
            <a:r>
              <a:rPr lang="fr-FR" i="1" dirty="0"/>
              <a:t>TOYSFAB SUR </a:t>
            </a:r>
            <a:r>
              <a:rPr lang="fr-FR" i="1" dirty="0" smtClean="0"/>
              <a:t>YOUTUBE</a:t>
            </a:r>
            <a:endParaRPr lang="fr-FR" i="1" dirty="0"/>
          </a:p>
        </p:txBody>
      </p:sp>
      <p:pic>
        <p:nvPicPr>
          <p:cNvPr id="1026"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41374" y="475430"/>
            <a:ext cx="1985591" cy="19855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7264269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xmlns="" id="{BD4C0BBB-0042-4603-A226-6117F3FD5B3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0800000" flipH="1">
            <a:off x="0" y="6400799"/>
            <a:ext cx="12192000" cy="456773"/>
          </a:xfrm>
          <a:prstGeom prst="rect">
            <a:avLst/>
          </a:prstGeom>
          <a:gradFill>
            <a:gsLst>
              <a:gs pos="14000">
                <a:schemeClr val="accent4">
                  <a:alpha val="28000"/>
                </a:schemeClr>
              </a:gs>
              <a:gs pos="100000">
                <a:schemeClr val="accent5">
                  <a:alpha val="8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5" name="Rectangle 14">
            <a:extLst>
              <a:ext uri="{FF2B5EF4-FFF2-40B4-BE49-F238E27FC236}">
                <a16:creationId xmlns:a16="http://schemas.microsoft.com/office/drawing/2014/main" xmlns="" id="{EC44F520-2598-460E-9F91-B02F60830CA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4038600" y="6400799"/>
            <a:ext cx="8153398" cy="456772"/>
          </a:xfrm>
          <a:prstGeom prst="rect">
            <a:avLst/>
          </a:prstGeom>
          <a:gradFill>
            <a:gsLst>
              <a:gs pos="9000">
                <a:schemeClr val="accent2">
                  <a:lumMod val="60000"/>
                  <a:lumOff val="40000"/>
                  <a:alpha val="55000"/>
                </a:schemeClr>
              </a:gs>
              <a:gs pos="99000">
                <a:schemeClr val="accent2"/>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 name="Titre 1">
            <a:extLst>
              <a:ext uri="{FF2B5EF4-FFF2-40B4-BE49-F238E27FC236}">
                <a16:creationId xmlns:a16="http://schemas.microsoft.com/office/drawing/2014/main" xmlns="" id="{EEC3ED6F-C0AB-DF9E-1B9D-A40385EC104B}"/>
              </a:ext>
            </a:extLst>
          </p:cNvPr>
          <p:cNvSpPr>
            <a:spLocks noGrp="1"/>
          </p:cNvSpPr>
          <p:nvPr>
            <p:ph type="title"/>
          </p:nvPr>
        </p:nvSpPr>
        <p:spPr>
          <a:xfrm>
            <a:off x="914402" y="5191709"/>
            <a:ext cx="10943420" cy="1035982"/>
          </a:xfrm>
        </p:spPr>
        <p:txBody>
          <a:bodyPr vert="horz" lIns="0" tIns="0" rIns="0" bIns="0" rtlCol="0" anchor="t">
            <a:normAutofit/>
          </a:bodyPr>
          <a:lstStyle/>
          <a:p>
            <a:pPr algn="r"/>
            <a:r>
              <a:rPr lang="fr-FR" sz="3600" dirty="0" smtClean="0"/>
              <a:t>Et prévoir ?</a:t>
            </a:r>
            <a:br>
              <a:rPr lang="fr-FR" sz="3600" dirty="0" smtClean="0"/>
            </a:br>
            <a:r>
              <a:rPr lang="fr-FR" sz="1600" dirty="0" smtClean="0"/>
              <a:t>Ex. Sur la faille nord anatolienne</a:t>
            </a:r>
            <a:endParaRPr lang="fr-FR" sz="3600" dirty="0"/>
          </a:p>
        </p:txBody>
      </p:sp>
      <p:sp>
        <p:nvSpPr>
          <p:cNvPr id="4" name="Espace réservé du texte 3">
            <a:extLst>
              <a:ext uri="{FF2B5EF4-FFF2-40B4-BE49-F238E27FC236}">
                <a16:creationId xmlns:a16="http://schemas.microsoft.com/office/drawing/2014/main" xmlns="" id="{B94346CF-BF90-A6F5-219F-316A2D8AE3D7}"/>
              </a:ext>
            </a:extLst>
          </p:cNvPr>
          <p:cNvSpPr>
            <a:spLocks noGrp="1"/>
          </p:cNvSpPr>
          <p:nvPr>
            <p:ph type="body" sz="half" idx="2"/>
          </p:nvPr>
        </p:nvSpPr>
        <p:spPr>
          <a:xfrm>
            <a:off x="914402" y="457200"/>
            <a:ext cx="2594439" cy="4170642"/>
          </a:xfrm>
        </p:spPr>
        <p:txBody>
          <a:bodyPr vert="horz" lIns="0" tIns="0" rIns="0" bIns="0" rtlCol="0" anchor="b">
            <a:normAutofit/>
          </a:bodyPr>
          <a:lstStyle/>
          <a:p>
            <a:r>
              <a:rPr lang="fr-FR" sz="1500" dirty="0" smtClean="0"/>
              <a:t>Sur la faille nord-anatolienne, les géophysiciens déterminent des accumulations moyennes d’énergie auxquelles ils soustraient des décharges dues aux séismes de 1912 (à l’ouest), 1894 et 1999 (à l’est). </a:t>
            </a:r>
          </a:p>
          <a:p>
            <a:r>
              <a:rPr lang="fr-FR" sz="1500" dirty="0" smtClean="0"/>
              <a:t>Cela les amènent à considérer la large zone de 70 km de long* (bande large rouge-jaune) comme très probable pour un futur séisme d’ampleur… et on est très proche d’Istanbul.</a:t>
            </a:r>
            <a:endParaRPr lang="fr-FR" sz="1500" dirty="0"/>
          </a:p>
        </p:txBody>
      </p:sp>
      <p:sp>
        <p:nvSpPr>
          <p:cNvPr id="9" name="ZoneTexte 8">
            <a:extLst>
              <a:ext uri="{FF2B5EF4-FFF2-40B4-BE49-F238E27FC236}">
                <a16:creationId xmlns:a16="http://schemas.microsoft.com/office/drawing/2014/main" xmlns="" id="{A4CDD076-A67E-E4BD-DBD3-D06E70FFE785}"/>
              </a:ext>
            </a:extLst>
          </p:cNvPr>
          <p:cNvSpPr txBox="1"/>
          <p:nvPr/>
        </p:nvSpPr>
        <p:spPr>
          <a:xfrm>
            <a:off x="4038600" y="4617496"/>
            <a:ext cx="1461448" cy="369332"/>
          </a:xfrm>
          <a:prstGeom prst="rect">
            <a:avLst/>
          </a:prstGeom>
          <a:noFill/>
        </p:spPr>
        <p:txBody>
          <a:bodyPr wrap="square" rtlCol="0">
            <a:spAutoFit/>
          </a:bodyPr>
          <a:lstStyle/>
          <a:p>
            <a:r>
              <a:rPr lang="fr-FR" i="1" dirty="0">
                <a:solidFill>
                  <a:schemeClr val="bg1">
                    <a:lumMod val="50000"/>
                  </a:schemeClr>
                </a:solidFill>
              </a:rPr>
              <a:t>PLS 2006</a:t>
            </a:r>
          </a:p>
        </p:txBody>
      </p:sp>
      <p:sp>
        <p:nvSpPr>
          <p:cNvPr id="11" name="ZoneTexte 10">
            <a:extLst>
              <a:ext uri="{FF2B5EF4-FFF2-40B4-BE49-F238E27FC236}">
                <a16:creationId xmlns:a16="http://schemas.microsoft.com/office/drawing/2014/main" xmlns="" id="{5DD7E69E-397B-52A1-FF8E-DC78B2429C32}"/>
              </a:ext>
            </a:extLst>
          </p:cNvPr>
          <p:cNvSpPr txBox="1"/>
          <p:nvPr/>
        </p:nvSpPr>
        <p:spPr>
          <a:xfrm>
            <a:off x="1125941" y="5175465"/>
            <a:ext cx="6100548" cy="584775"/>
          </a:xfrm>
          <a:prstGeom prst="rect">
            <a:avLst/>
          </a:prstGeom>
          <a:noFill/>
        </p:spPr>
        <p:txBody>
          <a:bodyPr wrap="square">
            <a:spAutoFit/>
          </a:bodyPr>
          <a:lstStyle/>
          <a:p>
            <a:r>
              <a:rPr lang="fr-FR" sz="1600" dirty="0" smtClean="0"/>
              <a:t>* plus une faille est longue et d’un seul tenant plus elle est dangereuse. Inversement</a:t>
            </a:r>
            <a:r>
              <a:rPr lang="fr-FR" sz="1600" i="1" dirty="0" smtClean="0"/>
              <a:t> quand elle </a:t>
            </a:r>
            <a:r>
              <a:rPr lang="fr-FR" sz="1600" dirty="0" smtClean="0"/>
              <a:t>est morcelée en réseau.</a:t>
            </a:r>
            <a:endParaRPr lang="fr-FR" sz="1600"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38600" y="1"/>
            <a:ext cx="7758692" cy="46284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1943468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FCCAF21C-8C93-D7A1-4762-E726BD927004}"/>
              </a:ext>
            </a:extLst>
          </p:cNvPr>
          <p:cNvSpPr>
            <a:spLocks noGrp="1"/>
          </p:cNvSpPr>
          <p:nvPr>
            <p:ph type="ctrTitle"/>
          </p:nvPr>
        </p:nvSpPr>
        <p:spPr/>
        <p:txBody>
          <a:bodyPr/>
          <a:lstStyle/>
          <a:p>
            <a:r>
              <a:rPr lang="fr-FR" dirty="0" smtClean="0"/>
              <a:t>&gt; 50000 morts </a:t>
            </a:r>
            <a:endParaRPr lang="fr-FR" dirty="0"/>
          </a:p>
        </p:txBody>
      </p:sp>
      <p:sp>
        <p:nvSpPr>
          <p:cNvPr id="3" name="Sous-titre 2">
            <a:extLst>
              <a:ext uri="{FF2B5EF4-FFF2-40B4-BE49-F238E27FC236}">
                <a16:creationId xmlns:a16="http://schemas.microsoft.com/office/drawing/2014/main" xmlns="" id="{F96C68BA-EDAE-BD1E-20C7-D2C121DED5C7}"/>
              </a:ext>
            </a:extLst>
          </p:cNvPr>
          <p:cNvSpPr>
            <a:spLocks noGrp="1"/>
          </p:cNvSpPr>
          <p:nvPr>
            <p:ph type="subTitle" idx="1"/>
          </p:nvPr>
        </p:nvSpPr>
        <p:spPr/>
        <p:txBody>
          <a:bodyPr/>
          <a:lstStyle/>
          <a:p>
            <a:r>
              <a:rPr lang="fr-FR" dirty="0" smtClean="0"/>
              <a:t>Au </a:t>
            </a:r>
            <a:r>
              <a:rPr lang="fr-FR" dirty="0"/>
              <a:t>2</a:t>
            </a:r>
            <a:r>
              <a:rPr lang="fr-FR" dirty="0" smtClean="0"/>
              <a:t> mars 2023</a:t>
            </a:r>
            <a:endParaRPr lang="fr-FR" dirty="0"/>
          </a:p>
        </p:txBody>
      </p:sp>
      <p:pic>
        <p:nvPicPr>
          <p:cNvPr id="14" name="Picture 4">
            <a:extLst>
              <a:ext uri="{FF2B5EF4-FFF2-40B4-BE49-F238E27FC236}">
                <a16:creationId xmlns:a16="http://schemas.microsoft.com/office/drawing/2014/main" xmlns="" id="{94C5535D-6AE3-D47D-A3D1-C0F635FEFEEB}"/>
              </a:ext>
            </a:extLst>
          </p:cNvPr>
          <p:cNvPicPr>
            <a:picLocks noGrp="1" noChangeAspect="1"/>
          </p:cNvPicPr>
          <p:nvPr>
            <p:ph type="pic" sz="quarter" idx="13"/>
          </p:nvPr>
        </p:nvPicPr>
        <p:blipFill rotWithShape="1">
          <a:blip r:embed="rId2"/>
          <a:srcRect l="29923" r="29923"/>
          <a:stretch/>
        </p:blipFill>
        <p:spPr>
          <a:prstGeom prst="rect">
            <a:avLst/>
          </a:prstGeom>
        </p:spPr>
      </p:pic>
    </p:spTree>
    <p:extLst>
      <p:ext uri="{BB962C8B-B14F-4D97-AF65-F5344CB8AC3E}">
        <p14:creationId xmlns:p14="http://schemas.microsoft.com/office/powerpoint/2010/main" val="59439895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E1E2CC0E-87A0-FC1B-2C23-E192827CD169}"/>
              </a:ext>
            </a:extLst>
          </p:cNvPr>
          <p:cNvSpPr>
            <a:spLocks noGrp="1"/>
          </p:cNvSpPr>
          <p:nvPr>
            <p:ph type="title"/>
          </p:nvPr>
        </p:nvSpPr>
        <p:spPr/>
        <p:txBody>
          <a:bodyPr/>
          <a:lstStyle/>
          <a:p>
            <a:r>
              <a:rPr lang="fr-FR" dirty="0"/>
              <a:t>Le séisme</a:t>
            </a:r>
          </a:p>
        </p:txBody>
      </p:sp>
      <p:sp>
        <p:nvSpPr>
          <p:cNvPr id="3" name="Sous-titre 2">
            <a:extLst>
              <a:ext uri="{FF2B5EF4-FFF2-40B4-BE49-F238E27FC236}">
                <a16:creationId xmlns:a16="http://schemas.microsoft.com/office/drawing/2014/main" xmlns="" id="{FC50BD78-0D64-390A-3B50-C0378B701D33}"/>
              </a:ext>
            </a:extLst>
          </p:cNvPr>
          <p:cNvSpPr>
            <a:spLocks noGrp="1"/>
          </p:cNvSpPr>
          <p:nvPr>
            <p:ph type="body" idx="1"/>
          </p:nvPr>
        </p:nvSpPr>
        <p:spPr/>
        <p:txBody>
          <a:bodyPr/>
          <a:lstStyle/>
          <a:p>
            <a:r>
              <a:rPr lang="fr-FR" dirty="0"/>
              <a:t>Triste événement prévisible en géologie ?</a:t>
            </a:r>
          </a:p>
        </p:txBody>
      </p:sp>
    </p:spTree>
    <p:extLst>
      <p:ext uri="{BB962C8B-B14F-4D97-AF65-F5344CB8AC3E}">
        <p14:creationId xmlns:p14="http://schemas.microsoft.com/office/powerpoint/2010/main" val="147874541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Séismes en Turquie et en Syrie : visualisez l'épicentre et les zones  touchées | Parisparlez">
            <a:extLst>
              <a:ext uri="{FF2B5EF4-FFF2-40B4-BE49-F238E27FC236}">
                <a16:creationId xmlns:a16="http://schemas.microsoft.com/office/drawing/2014/main" xmlns="" id="{B6DD60B3-025E-7D1C-F7A2-3DE79426CB5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919917"/>
            <a:ext cx="5939027" cy="3959351"/>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 5">
            <a:extLst>
              <a:ext uri="{FF2B5EF4-FFF2-40B4-BE49-F238E27FC236}">
                <a16:creationId xmlns:a16="http://schemas.microsoft.com/office/drawing/2014/main" xmlns="" id="{AF6E1F4D-F248-8636-F16A-DCD27D3720DE}"/>
              </a:ext>
            </a:extLst>
          </p:cNvPr>
          <p:cNvPicPr>
            <a:picLocks noChangeAspect="1"/>
          </p:cNvPicPr>
          <p:nvPr/>
        </p:nvPicPr>
        <p:blipFill>
          <a:blip r:embed="rId3"/>
          <a:stretch>
            <a:fillRect/>
          </a:stretch>
        </p:blipFill>
        <p:spPr>
          <a:xfrm>
            <a:off x="391885" y="333829"/>
            <a:ext cx="5326235" cy="5544457"/>
          </a:xfrm>
          <a:prstGeom prst="rect">
            <a:avLst/>
          </a:prstGeom>
        </p:spPr>
      </p:pic>
      <p:sp>
        <p:nvSpPr>
          <p:cNvPr id="7" name="Rectangle : coins arrondis 6">
            <a:extLst>
              <a:ext uri="{FF2B5EF4-FFF2-40B4-BE49-F238E27FC236}">
                <a16:creationId xmlns:a16="http://schemas.microsoft.com/office/drawing/2014/main" xmlns="" id="{914F3FAF-673E-C282-306D-B4E6DBF12CFE}"/>
              </a:ext>
            </a:extLst>
          </p:cNvPr>
          <p:cNvSpPr/>
          <p:nvPr/>
        </p:nvSpPr>
        <p:spPr>
          <a:xfrm>
            <a:off x="2757714" y="2438400"/>
            <a:ext cx="769257" cy="461192"/>
          </a:xfrm>
          <a:prstGeom prst="roundRect">
            <a:avLst/>
          </a:prstGeom>
          <a:noFill/>
          <a:ln w="317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noFill/>
            </a:endParaRPr>
          </a:p>
        </p:txBody>
      </p:sp>
      <p:sp>
        <p:nvSpPr>
          <p:cNvPr id="8" name="ZoneTexte 7">
            <a:extLst>
              <a:ext uri="{FF2B5EF4-FFF2-40B4-BE49-F238E27FC236}">
                <a16:creationId xmlns:a16="http://schemas.microsoft.com/office/drawing/2014/main" xmlns="" id="{C5A3A6DA-8DBD-752A-AF6E-99C3144BCA6A}"/>
              </a:ext>
            </a:extLst>
          </p:cNvPr>
          <p:cNvSpPr txBox="1"/>
          <p:nvPr/>
        </p:nvSpPr>
        <p:spPr>
          <a:xfrm>
            <a:off x="3142342" y="1459245"/>
            <a:ext cx="3329354" cy="646331"/>
          </a:xfrm>
          <a:prstGeom prst="rect">
            <a:avLst/>
          </a:prstGeom>
          <a:noFill/>
        </p:spPr>
        <p:txBody>
          <a:bodyPr wrap="square" rtlCol="0">
            <a:spAutoFit/>
          </a:bodyPr>
          <a:lstStyle/>
          <a:p>
            <a:r>
              <a:rPr lang="fr-FR" dirty="0">
                <a:solidFill>
                  <a:schemeClr val="bg1"/>
                </a:solidFill>
              </a:rPr>
              <a:t>Turquie, </a:t>
            </a:r>
          </a:p>
          <a:p>
            <a:r>
              <a:rPr lang="fr-FR" dirty="0">
                <a:solidFill>
                  <a:schemeClr val="bg1"/>
                </a:solidFill>
              </a:rPr>
              <a:t>Péninsule anatolienne</a:t>
            </a:r>
          </a:p>
        </p:txBody>
      </p:sp>
      <p:cxnSp>
        <p:nvCxnSpPr>
          <p:cNvPr id="10" name="Connecteur droit 9">
            <a:extLst>
              <a:ext uri="{FF2B5EF4-FFF2-40B4-BE49-F238E27FC236}">
                <a16:creationId xmlns:a16="http://schemas.microsoft.com/office/drawing/2014/main" xmlns="" id="{D29FBE15-235D-B299-7585-FBA83903C31F}"/>
              </a:ext>
            </a:extLst>
          </p:cNvPr>
          <p:cNvCxnSpPr>
            <a:cxnSpLocks/>
          </p:cNvCxnSpPr>
          <p:nvPr/>
        </p:nvCxnSpPr>
        <p:spPr>
          <a:xfrm flipH="1">
            <a:off x="3399692" y="2105576"/>
            <a:ext cx="127279" cy="332824"/>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 coins arrondis 11">
            <a:extLst>
              <a:ext uri="{FF2B5EF4-FFF2-40B4-BE49-F238E27FC236}">
                <a16:creationId xmlns:a16="http://schemas.microsoft.com/office/drawing/2014/main" xmlns="" id="{985F69D3-AAC8-72DC-66CD-18D71AF42EB5}"/>
              </a:ext>
            </a:extLst>
          </p:cNvPr>
          <p:cNvSpPr/>
          <p:nvPr/>
        </p:nvSpPr>
        <p:spPr>
          <a:xfrm>
            <a:off x="7765697" y="2093853"/>
            <a:ext cx="769257" cy="461192"/>
          </a:xfrm>
          <a:prstGeom prst="roundRect">
            <a:avLst/>
          </a:prstGeom>
          <a:noFill/>
          <a:ln w="317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noFill/>
            </a:endParaRPr>
          </a:p>
        </p:txBody>
      </p:sp>
      <p:sp>
        <p:nvSpPr>
          <p:cNvPr id="13" name="Rectangle : coins arrondis 12">
            <a:extLst>
              <a:ext uri="{FF2B5EF4-FFF2-40B4-BE49-F238E27FC236}">
                <a16:creationId xmlns:a16="http://schemas.microsoft.com/office/drawing/2014/main" xmlns="" id="{88A0FB08-107B-0C0F-8997-EFC894369E3E}"/>
              </a:ext>
            </a:extLst>
          </p:cNvPr>
          <p:cNvSpPr/>
          <p:nvPr/>
        </p:nvSpPr>
        <p:spPr>
          <a:xfrm>
            <a:off x="9170237" y="3704492"/>
            <a:ext cx="769257" cy="461192"/>
          </a:xfrm>
          <a:prstGeom prst="roundRect">
            <a:avLst/>
          </a:prstGeom>
          <a:noFill/>
          <a:ln w="317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noFill/>
            </a:endParaRPr>
          </a:p>
        </p:txBody>
      </p:sp>
      <p:pic>
        <p:nvPicPr>
          <p:cNvPr id="15" name="Image 14">
            <a:extLst>
              <a:ext uri="{FF2B5EF4-FFF2-40B4-BE49-F238E27FC236}">
                <a16:creationId xmlns:a16="http://schemas.microsoft.com/office/drawing/2014/main" xmlns="" id="{702CA513-A9F2-2985-15B3-1EDFA1011ECB}"/>
              </a:ext>
            </a:extLst>
          </p:cNvPr>
          <p:cNvPicPr>
            <a:picLocks noChangeAspect="1"/>
          </p:cNvPicPr>
          <p:nvPr/>
        </p:nvPicPr>
        <p:blipFill>
          <a:blip r:embed="rId4"/>
          <a:stretch>
            <a:fillRect/>
          </a:stretch>
        </p:blipFill>
        <p:spPr>
          <a:xfrm>
            <a:off x="6096000" y="5138405"/>
            <a:ext cx="642425" cy="351192"/>
          </a:xfrm>
          <a:prstGeom prst="rect">
            <a:avLst/>
          </a:prstGeom>
        </p:spPr>
      </p:pic>
      <p:sp>
        <p:nvSpPr>
          <p:cNvPr id="16" name="ZoneTexte 15">
            <a:extLst>
              <a:ext uri="{FF2B5EF4-FFF2-40B4-BE49-F238E27FC236}">
                <a16:creationId xmlns:a16="http://schemas.microsoft.com/office/drawing/2014/main" xmlns="" id="{9174DE88-5521-1AE7-9219-887D05D77512}"/>
              </a:ext>
            </a:extLst>
          </p:cNvPr>
          <p:cNvSpPr txBox="1"/>
          <p:nvPr/>
        </p:nvSpPr>
        <p:spPr>
          <a:xfrm>
            <a:off x="6879101" y="5138405"/>
            <a:ext cx="4921013" cy="338554"/>
          </a:xfrm>
          <a:prstGeom prst="rect">
            <a:avLst/>
          </a:prstGeom>
          <a:noFill/>
        </p:spPr>
        <p:txBody>
          <a:bodyPr wrap="square" rtlCol="0">
            <a:spAutoFit/>
          </a:bodyPr>
          <a:lstStyle/>
          <a:p>
            <a:r>
              <a:rPr lang="fr-FR" sz="1600" dirty="0"/>
              <a:t>Séismes (étoile), répliques (rond), faille (pointillé)</a:t>
            </a:r>
          </a:p>
        </p:txBody>
      </p:sp>
      <p:sp>
        <p:nvSpPr>
          <p:cNvPr id="17" name="ZoneTexte 16">
            <a:extLst>
              <a:ext uri="{FF2B5EF4-FFF2-40B4-BE49-F238E27FC236}">
                <a16:creationId xmlns:a16="http://schemas.microsoft.com/office/drawing/2014/main" xmlns="" id="{222D73CF-DD25-3D6B-9BAC-94DB4E109E27}"/>
              </a:ext>
            </a:extLst>
          </p:cNvPr>
          <p:cNvSpPr txBox="1"/>
          <p:nvPr/>
        </p:nvSpPr>
        <p:spPr>
          <a:xfrm>
            <a:off x="10882348" y="4547171"/>
            <a:ext cx="1835532" cy="307777"/>
          </a:xfrm>
          <a:prstGeom prst="rect">
            <a:avLst/>
          </a:prstGeom>
          <a:noFill/>
        </p:spPr>
        <p:txBody>
          <a:bodyPr wrap="square">
            <a:spAutoFit/>
          </a:bodyPr>
          <a:lstStyle/>
          <a:p>
            <a:r>
              <a:rPr lang="fr-FR" sz="1400" i="1" dirty="0"/>
              <a:t>Source : USGS</a:t>
            </a:r>
            <a:endParaRPr lang="fr-FR" sz="1400" dirty="0"/>
          </a:p>
        </p:txBody>
      </p:sp>
    </p:spTree>
    <p:extLst>
      <p:ext uri="{BB962C8B-B14F-4D97-AF65-F5344CB8AC3E}">
        <p14:creationId xmlns:p14="http://schemas.microsoft.com/office/powerpoint/2010/main" val="327188936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Séismes en Turquie et en Syrie : visualisez l'épicentre et les zones  touchées | Parisparlez">
            <a:extLst>
              <a:ext uri="{FF2B5EF4-FFF2-40B4-BE49-F238E27FC236}">
                <a16:creationId xmlns:a16="http://schemas.microsoft.com/office/drawing/2014/main" xmlns="" id="{4AFA4598-EC86-EF3F-B3B0-37A021D8894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19754" y="357210"/>
            <a:ext cx="8792308" cy="5861538"/>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p14="http://schemas.microsoft.com/office/powerpoint/2010/main">
        <mc:Choice Requires="p14">
          <p:contentPart p14:bwMode="auto" r:id="rId3">
            <p14:nvContentPartPr>
              <p14:cNvPr id="3" name="Encre 2">
                <a:extLst>
                  <a:ext uri="{FF2B5EF4-FFF2-40B4-BE49-F238E27FC236}">
                    <a16:creationId xmlns:a16="http://schemas.microsoft.com/office/drawing/2014/main" xmlns="" id="{3784A8F7-C311-B956-8792-533C6BBA2558}"/>
                  </a:ext>
                </a:extLst>
              </p14:cNvPr>
              <p14:cNvContentPartPr/>
              <p14:nvPr/>
            </p14:nvContentPartPr>
            <p14:xfrm>
              <a:off x="2746449" y="1380323"/>
              <a:ext cx="5088600" cy="504720"/>
            </p14:xfrm>
          </p:contentPart>
        </mc:Choice>
        <mc:Fallback xmlns="">
          <p:pic>
            <p:nvPicPr>
              <p:cNvPr id="3" name="Encre 2">
                <a:extLst>
                  <a:ext uri="{FF2B5EF4-FFF2-40B4-BE49-F238E27FC236}">
                    <a16:creationId xmlns:a16="http://schemas.microsoft.com/office/drawing/2014/main" id="{3784A8F7-C311-B956-8792-533C6BBA2558}"/>
                  </a:ext>
                </a:extLst>
              </p:cNvPr>
              <p:cNvPicPr/>
              <p:nvPr/>
            </p:nvPicPr>
            <p:blipFill>
              <a:blip r:embed="rId4"/>
              <a:stretch>
                <a:fillRect/>
              </a:stretch>
            </p:blipFill>
            <p:spPr>
              <a:xfrm>
                <a:off x="2724129" y="1358003"/>
                <a:ext cx="5132880" cy="5490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4" name="Encre 3">
                <a:extLst>
                  <a:ext uri="{FF2B5EF4-FFF2-40B4-BE49-F238E27FC236}">
                    <a16:creationId xmlns:a16="http://schemas.microsoft.com/office/drawing/2014/main" xmlns="" id="{74F5FD1B-EDB8-50F7-25B4-27C1C9B5E840}"/>
                  </a:ext>
                </a:extLst>
              </p14:cNvPr>
              <p14:cNvContentPartPr/>
              <p14:nvPr/>
            </p14:nvContentPartPr>
            <p14:xfrm>
              <a:off x="8599329" y="2338643"/>
              <a:ext cx="847440" cy="348120"/>
            </p14:xfrm>
          </p:contentPart>
        </mc:Choice>
        <mc:Fallback xmlns="">
          <p:pic>
            <p:nvPicPr>
              <p:cNvPr id="4" name="Encre 3">
                <a:extLst>
                  <a:ext uri="{FF2B5EF4-FFF2-40B4-BE49-F238E27FC236}">
                    <a16:creationId xmlns:a16="http://schemas.microsoft.com/office/drawing/2014/main" id="{74F5FD1B-EDB8-50F7-25B4-27C1C9B5E840}"/>
                  </a:ext>
                </a:extLst>
              </p:cNvPr>
              <p:cNvPicPr/>
              <p:nvPr/>
            </p:nvPicPr>
            <p:blipFill>
              <a:blip r:embed="rId6"/>
              <a:stretch>
                <a:fillRect/>
              </a:stretch>
            </p:blipFill>
            <p:spPr>
              <a:xfrm>
                <a:off x="8577369" y="2316683"/>
                <a:ext cx="891720" cy="39240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5" name="Encre 4">
                <a:extLst>
                  <a:ext uri="{FF2B5EF4-FFF2-40B4-BE49-F238E27FC236}">
                    <a16:creationId xmlns:a16="http://schemas.microsoft.com/office/drawing/2014/main" xmlns="" id="{C94514FE-1D26-E96B-7A32-8144EAAEEA00}"/>
                  </a:ext>
                </a:extLst>
              </p14:cNvPr>
              <p14:cNvContentPartPr/>
              <p14:nvPr/>
            </p14:nvContentPartPr>
            <p14:xfrm>
              <a:off x="9808569" y="2902403"/>
              <a:ext cx="1716120" cy="2268720"/>
            </p14:xfrm>
          </p:contentPart>
        </mc:Choice>
        <mc:Fallback xmlns="">
          <p:pic>
            <p:nvPicPr>
              <p:cNvPr id="5" name="Encre 4">
                <a:extLst>
                  <a:ext uri="{FF2B5EF4-FFF2-40B4-BE49-F238E27FC236}">
                    <a16:creationId xmlns:a16="http://schemas.microsoft.com/office/drawing/2014/main" id="{C94514FE-1D26-E96B-7A32-8144EAAEEA00}"/>
                  </a:ext>
                </a:extLst>
              </p:cNvPr>
              <p:cNvPicPr/>
              <p:nvPr/>
            </p:nvPicPr>
            <p:blipFill>
              <a:blip r:embed="rId8"/>
              <a:stretch>
                <a:fillRect/>
              </a:stretch>
            </p:blipFill>
            <p:spPr>
              <a:xfrm>
                <a:off x="9786609" y="2880443"/>
                <a:ext cx="1760040" cy="231264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9" name="Encre 8">
                <a:extLst>
                  <a:ext uri="{FF2B5EF4-FFF2-40B4-BE49-F238E27FC236}">
                    <a16:creationId xmlns:a16="http://schemas.microsoft.com/office/drawing/2014/main" xmlns="" id="{4FF9BE03-D3AC-3DAD-ACF8-DFFABD5981BB}"/>
                  </a:ext>
                </a:extLst>
              </p14:cNvPr>
              <p14:cNvContentPartPr/>
              <p14:nvPr/>
            </p14:nvContentPartPr>
            <p14:xfrm>
              <a:off x="6751809" y="3307043"/>
              <a:ext cx="116640" cy="159480"/>
            </p14:xfrm>
          </p:contentPart>
        </mc:Choice>
        <mc:Fallback xmlns="">
          <p:pic>
            <p:nvPicPr>
              <p:cNvPr id="9" name="Encre 8">
                <a:extLst>
                  <a:ext uri="{FF2B5EF4-FFF2-40B4-BE49-F238E27FC236}">
                    <a16:creationId xmlns:a16="http://schemas.microsoft.com/office/drawing/2014/main" id="{4FF9BE03-D3AC-3DAD-ACF8-DFFABD5981BB}"/>
                  </a:ext>
                </a:extLst>
              </p:cNvPr>
              <p:cNvPicPr/>
              <p:nvPr/>
            </p:nvPicPr>
            <p:blipFill>
              <a:blip r:embed="rId10"/>
              <a:stretch>
                <a:fillRect/>
              </a:stretch>
            </p:blipFill>
            <p:spPr>
              <a:xfrm>
                <a:off x="6734169" y="3289043"/>
                <a:ext cx="152280" cy="19512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10" name="Encre 9">
                <a:extLst>
                  <a:ext uri="{FF2B5EF4-FFF2-40B4-BE49-F238E27FC236}">
                    <a16:creationId xmlns:a16="http://schemas.microsoft.com/office/drawing/2014/main" xmlns="" id="{53F57E2B-F795-423B-31BF-A5A4932173BD}"/>
                  </a:ext>
                </a:extLst>
              </p14:cNvPr>
              <p14:cNvContentPartPr/>
              <p14:nvPr/>
            </p14:nvContentPartPr>
            <p14:xfrm>
              <a:off x="6989409" y="2876483"/>
              <a:ext cx="483120" cy="360720"/>
            </p14:xfrm>
          </p:contentPart>
        </mc:Choice>
        <mc:Fallback xmlns="">
          <p:pic>
            <p:nvPicPr>
              <p:cNvPr id="10" name="Encre 9">
                <a:extLst>
                  <a:ext uri="{FF2B5EF4-FFF2-40B4-BE49-F238E27FC236}">
                    <a16:creationId xmlns:a16="http://schemas.microsoft.com/office/drawing/2014/main" id="{53F57E2B-F795-423B-31BF-A5A4932173BD}"/>
                  </a:ext>
                </a:extLst>
              </p:cNvPr>
              <p:cNvPicPr/>
              <p:nvPr/>
            </p:nvPicPr>
            <p:blipFill>
              <a:blip r:embed="rId12"/>
              <a:stretch>
                <a:fillRect/>
              </a:stretch>
            </p:blipFill>
            <p:spPr>
              <a:xfrm>
                <a:off x="6971769" y="2858483"/>
                <a:ext cx="518760" cy="39636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11" name="Encre 10">
                <a:extLst>
                  <a:ext uri="{FF2B5EF4-FFF2-40B4-BE49-F238E27FC236}">
                    <a16:creationId xmlns:a16="http://schemas.microsoft.com/office/drawing/2014/main" xmlns="" id="{321A1660-8A82-A784-EA72-28E09D12C0A5}"/>
                  </a:ext>
                </a:extLst>
              </p14:cNvPr>
              <p14:cNvContentPartPr/>
              <p14:nvPr/>
            </p14:nvContentPartPr>
            <p14:xfrm>
              <a:off x="7597089" y="2279963"/>
              <a:ext cx="828000" cy="493560"/>
            </p14:xfrm>
          </p:contentPart>
        </mc:Choice>
        <mc:Fallback xmlns="">
          <p:pic>
            <p:nvPicPr>
              <p:cNvPr id="11" name="Encre 10">
                <a:extLst>
                  <a:ext uri="{FF2B5EF4-FFF2-40B4-BE49-F238E27FC236}">
                    <a16:creationId xmlns:a16="http://schemas.microsoft.com/office/drawing/2014/main" id="{321A1660-8A82-A784-EA72-28E09D12C0A5}"/>
                  </a:ext>
                </a:extLst>
              </p:cNvPr>
              <p:cNvPicPr/>
              <p:nvPr/>
            </p:nvPicPr>
            <p:blipFill>
              <a:blip r:embed="rId14"/>
              <a:stretch>
                <a:fillRect/>
              </a:stretch>
            </p:blipFill>
            <p:spPr>
              <a:xfrm>
                <a:off x="7579449" y="2261963"/>
                <a:ext cx="863640" cy="529200"/>
              </a:xfrm>
              <a:prstGeom prst="rect">
                <a:avLst/>
              </a:prstGeom>
            </p:spPr>
          </p:pic>
        </mc:Fallback>
      </mc:AlternateContent>
      <p:grpSp>
        <p:nvGrpSpPr>
          <p:cNvPr id="16" name="Groupe 15">
            <a:extLst>
              <a:ext uri="{FF2B5EF4-FFF2-40B4-BE49-F238E27FC236}">
                <a16:creationId xmlns:a16="http://schemas.microsoft.com/office/drawing/2014/main" xmlns="" id="{8E3415E6-7989-FB20-F327-CD1AAB81EF09}"/>
              </a:ext>
            </a:extLst>
          </p:cNvPr>
          <p:cNvGrpSpPr/>
          <p:nvPr/>
        </p:nvGrpSpPr>
        <p:grpSpPr>
          <a:xfrm>
            <a:off x="2729529" y="3043522"/>
            <a:ext cx="3971880" cy="3175225"/>
            <a:chOff x="2729529" y="3043523"/>
            <a:chExt cx="3971880" cy="3156480"/>
          </a:xfrm>
        </p:grpSpPr>
        <mc:AlternateContent xmlns:mc="http://schemas.openxmlformats.org/markup-compatibility/2006" xmlns:p14="http://schemas.microsoft.com/office/powerpoint/2010/main">
          <mc:Choice Requires="p14">
            <p:contentPart p14:bwMode="auto" r:id="rId15">
              <p14:nvContentPartPr>
                <p14:cNvPr id="6" name="Encre 5">
                  <a:extLst>
                    <a:ext uri="{FF2B5EF4-FFF2-40B4-BE49-F238E27FC236}">
                      <a16:creationId xmlns:a16="http://schemas.microsoft.com/office/drawing/2014/main" xmlns="" id="{55EAA677-6F5A-CD55-3D6F-4EA4A804656D}"/>
                    </a:ext>
                  </a:extLst>
                </p14:cNvPr>
                <p14:cNvContentPartPr/>
                <p14:nvPr/>
              </p14:nvContentPartPr>
              <p14:xfrm>
                <a:off x="2729529" y="3043523"/>
                <a:ext cx="3879692" cy="2213640"/>
              </p14:xfrm>
            </p:contentPart>
          </mc:Choice>
          <mc:Fallback xmlns="">
            <p:pic>
              <p:nvPicPr>
                <p:cNvPr id="6" name="Encre 5">
                  <a:extLst>
                    <a:ext uri="{FF2B5EF4-FFF2-40B4-BE49-F238E27FC236}">
                      <a16:creationId xmlns:a16="http://schemas.microsoft.com/office/drawing/2014/main" id="{55EAA677-6F5A-CD55-3D6F-4EA4A804656D}"/>
                    </a:ext>
                  </a:extLst>
                </p:cNvPr>
                <p:cNvPicPr/>
                <p:nvPr/>
              </p:nvPicPr>
              <p:blipFill>
                <a:blip r:embed="rId16"/>
                <a:stretch>
                  <a:fillRect/>
                </a:stretch>
              </p:blipFill>
              <p:spPr>
                <a:xfrm>
                  <a:off x="2707569" y="3021694"/>
                  <a:ext cx="3923612" cy="2257297"/>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7" name="Encre 6">
                  <a:extLst>
                    <a:ext uri="{FF2B5EF4-FFF2-40B4-BE49-F238E27FC236}">
                      <a16:creationId xmlns:a16="http://schemas.microsoft.com/office/drawing/2014/main" xmlns="" id="{F8EA5CBB-8D4B-D2D6-113E-AF40FE7F9F50}"/>
                    </a:ext>
                  </a:extLst>
                </p14:cNvPr>
                <p14:cNvContentPartPr/>
                <p14:nvPr/>
              </p14:nvContentPartPr>
              <p14:xfrm>
                <a:off x="6656409" y="3737603"/>
                <a:ext cx="34560" cy="374040"/>
              </p14:xfrm>
            </p:contentPart>
          </mc:Choice>
          <mc:Fallback xmlns="">
            <p:pic>
              <p:nvPicPr>
                <p:cNvPr id="7" name="Encre 6">
                  <a:extLst>
                    <a:ext uri="{FF2B5EF4-FFF2-40B4-BE49-F238E27FC236}">
                      <a16:creationId xmlns:a16="http://schemas.microsoft.com/office/drawing/2014/main" id="{F8EA5CBB-8D4B-D2D6-113E-AF40FE7F9F50}"/>
                    </a:ext>
                  </a:extLst>
                </p:cNvPr>
                <p:cNvPicPr/>
                <p:nvPr/>
              </p:nvPicPr>
              <p:blipFill>
                <a:blip r:embed="rId18"/>
                <a:stretch>
                  <a:fillRect/>
                </a:stretch>
              </p:blipFill>
              <p:spPr>
                <a:xfrm>
                  <a:off x="6634449" y="3715769"/>
                  <a:ext cx="78840" cy="417708"/>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15" name="Encre 14">
                  <a:extLst>
                    <a:ext uri="{FF2B5EF4-FFF2-40B4-BE49-F238E27FC236}">
                      <a16:creationId xmlns:a16="http://schemas.microsoft.com/office/drawing/2014/main" xmlns="" id="{90C75518-6B74-957F-251A-74F4F57D2EE3}"/>
                    </a:ext>
                  </a:extLst>
                </p14:cNvPr>
                <p14:cNvContentPartPr/>
                <p14:nvPr/>
              </p14:nvContentPartPr>
              <p14:xfrm>
                <a:off x="6470289" y="4188323"/>
                <a:ext cx="231120" cy="2011680"/>
              </p14:xfrm>
            </p:contentPart>
          </mc:Choice>
          <mc:Fallback xmlns="">
            <p:pic>
              <p:nvPicPr>
                <p:cNvPr id="15" name="Encre 14">
                  <a:extLst>
                    <a:ext uri="{FF2B5EF4-FFF2-40B4-BE49-F238E27FC236}">
                      <a16:creationId xmlns:a16="http://schemas.microsoft.com/office/drawing/2014/main" id="{90C75518-6B74-957F-251A-74F4F57D2EE3}"/>
                    </a:ext>
                  </a:extLst>
                </p:cNvPr>
                <p:cNvPicPr/>
                <p:nvPr/>
              </p:nvPicPr>
              <p:blipFill>
                <a:blip r:embed="rId20"/>
                <a:stretch>
                  <a:fillRect/>
                </a:stretch>
              </p:blipFill>
              <p:spPr>
                <a:xfrm>
                  <a:off x="6447969" y="4166134"/>
                  <a:ext cx="275040" cy="2055700"/>
                </a:xfrm>
                <a:prstGeom prst="rect">
                  <a:avLst/>
                </a:prstGeom>
              </p:spPr>
            </p:pic>
          </mc:Fallback>
        </mc:AlternateContent>
      </p:grpSp>
      <p:sp>
        <p:nvSpPr>
          <p:cNvPr id="17" name="ZoneTexte 16">
            <a:extLst>
              <a:ext uri="{FF2B5EF4-FFF2-40B4-BE49-F238E27FC236}">
                <a16:creationId xmlns:a16="http://schemas.microsoft.com/office/drawing/2014/main" xmlns="" id="{1392FBE0-8A2B-8198-C97A-C8B57B99E8F6}"/>
              </a:ext>
            </a:extLst>
          </p:cNvPr>
          <p:cNvSpPr txBox="1"/>
          <p:nvPr/>
        </p:nvSpPr>
        <p:spPr>
          <a:xfrm>
            <a:off x="127214" y="3929854"/>
            <a:ext cx="2585340" cy="1477328"/>
          </a:xfrm>
          <a:prstGeom prst="rect">
            <a:avLst/>
          </a:prstGeom>
          <a:noFill/>
        </p:spPr>
        <p:txBody>
          <a:bodyPr wrap="square" rtlCol="0">
            <a:spAutoFit/>
          </a:bodyPr>
          <a:lstStyle/>
          <a:p>
            <a:r>
              <a:rPr lang="fr-FR" dirty="0"/>
              <a:t>Les villes de </a:t>
            </a:r>
            <a:r>
              <a:rPr lang="fr-FR" b="1" dirty="0" err="1"/>
              <a:t>Pazarcik</a:t>
            </a:r>
            <a:r>
              <a:rPr lang="fr-FR" dirty="0"/>
              <a:t> et </a:t>
            </a:r>
            <a:r>
              <a:rPr lang="fr-FR" b="1" dirty="0" err="1"/>
              <a:t>Topbogazi</a:t>
            </a:r>
            <a:r>
              <a:rPr lang="fr-FR" dirty="0"/>
              <a:t> en Turquie et celle d’</a:t>
            </a:r>
            <a:r>
              <a:rPr lang="fr-FR" b="1" dirty="0" err="1"/>
              <a:t>Al-Dana</a:t>
            </a:r>
            <a:r>
              <a:rPr lang="fr-FR" dirty="0"/>
              <a:t> en Syrie sont quasiment sur la faille est-anatolienne</a:t>
            </a:r>
          </a:p>
        </p:txBody>
      </p:sp>
      <p:sp>
        <p:nvSpPr>
          <p:cNvPr id="18" name="ZoneTexte 17">
            <a:extLst>
              <a:ext uri="{FF2B5EF4-FFF2-40B4-BE49-F238E27FC236}">
                <a16:creationId xmlns:a16="http://schemas.microsoft.com/office/drawing/2014/main" xmlns="" id="{054FD9A6-7788-7DBB-25EE-76C6E07343A1}"/>
              </a:ext>
            </a:extLst>
          </p:cNvPr>
          <p:cNvSpPr txBox="1"/>
          <p:nvPr/>
        </p:nvSpPr>
        <p:spPr>
          <a:xfrm>
            <a:off x="3620889" y="270058"/>
            <a:ext cx="4038904" cy="523220"/>
          </a:xfrm>
          <a:prstGeom prst="rect">
            <a:avLst/>
          </a:prstGeom>
          <a:noFill/>
        </p:spPr>
        <p:txBody>
          <a:bodyPr wrap="square" rtlCol="0">
            <a:spAutoFit/>
          </a:bodyPr>
          <a:lstStyle/>
          <a:p>
            <a:r>
              <a:rPr lang="fr-FR" sz="2800" dirty="0">
                <a:solidFill>
                  <a:srgbClr val="00B0F0"/>
                </a:solidFill>
              </a:rPr>
              <a:t>Faille nord-anatolienne</a:t>
            </a:r>
          </a:p>
        </p:txBody>
      </p:sp>
      <p:sp>
        <p:nvSpPr>
          <p:cNvPr id="19" name="ZoneTexte 18">
            <a:extLst>
              <a:ext uri="{FF2B5EF4-FFF2-40B4-BE49-F238E27FC236}">
                <a16:creationId xmlns:a16="http://schemas.microsoft.com/office/drawing/2014/main" xmlns="" id="{F254A90C-2F7D-EA85-292B-739655876E46}"/>
              </a:ext>
            </a:extLst>
          </p:cNvPr>
          <p:cNvSpPr txBox="1"/>
          <p:nvPr/>
        </p:nvSpPr>
        <p:spPr>
          <a:xfrm>
            <a:off x="2196633" y="5631378"/>
            <a:ext cx="4038904" cy="523220"/>
          </a:xfrm>
          <a:prstGeom prst="rect">
            <a:avLst/>
          </a:prstGeom>
          <a:noFill/>
        </p:spPr>
        <p:txBody>
          <a:bodyPr wrap="square" rtlCol="0">
            <a:spAutoFit/>
          </a:bodyPr>
          <a:lstStyle/>
          <a:p>
            <a:r>
              <a:rPr lang="fr-FR" sz="2800" dirty="0">
                <a:solidFill>
                  <a:srgbClr val="FF0000"/>
                </a:solidFill>
              </a:rPr>
              <a:t>Faille sud-anatolienne</a:t>
            </a:r>
          </a:p>
        </p:txBody>
      </p:sp>
      <p:sp>
        <p:nvSpPr>
          <p:cNvPr id="20" name="ZoneTexte 19">
            <a:extLst>
              <a:ext uri="{FF2B5EF4-FFF2-40B4-BE49-F238E27FC236}">
                <a16:creationId xmlns:a16="http://schemas.microsoft.com/office/drawing/2014/main" xmlns="" id="{3C5E4A64-6597-5D77-F966-6F7586D9F0FE}"/>
              </a:ext>
            </a:extLst>
          </p:cNvPr>
          <p:cNvSpPr txBox="1"/>
          <p:nvPr/>
        </p:nvSpPr>
        <p:spPr>
          <a:xfrm>
            <a:off x="7958719" y="3374704"/>
            <a:ext cx="2200360" cy="950873"/>
          </a:xfrm>
          <a:prstGeom prst="rect">
            <a:avLst/>
          </a:prstGeom>
          <a:noFill/>
        </p:spPr>
        <p:txBody>
          <a:bodyPr wrap="square" rtlCol="0">
            <a:spAutoFit/>
          </a:bodyPr>
          <a:lstStyle/>
          <a:p>
            <a:r>
              <a:rPr lang="fr-FR" sz="2800" dirty="0">
                <a:solidFill>
                  <a:srgbClr val="FFFF00"/>
                </a:solidFill>
              </a:rPr>
              <a:t>Faille est-anatolienne</a:t>
            </a:r>
          </a:p>
        </p:txBody>
      </p:sp>
      <p:sp>
        <p:nvSpPr>
          <p:cNvPr id="21" name="ZoneTexte 20">
            <a:extLst>
              <a:ext uri="{FF2B5EF4-FFF2-40B4-BE49-F238E27FC236}">
                <a16:creationId xmlns:a16="http://schemas.microsoft.com/office/drawing/2014/main" xmlns="" id="{6576C939-8786-C4BE-8954-F1656F3932E6}"/>
              </a:ext>
            </a:extLst>
          </p:cNvPr>
          <p:cNvSpPr txBox="1"/>
          <p:nvPr/>
        </p:nvSpPr>
        <p:spPr>
          <a:xfrm>
            <a:off x="346364" y="531668"/>
            <a:ext cx="2022763" cy="2308324"/>
          </a:xfrm>
          <a:prstGeom prst="rect">
            <a:avLst/>
          </a:prstGeom>
          <a:noFill/>
        </p:spPr>
        <p:txBody>
          <a:bodyPr wrap="square" rtlCol="0">
            <a:spAutoFit/>
          </a:bodyPr>
          <a:lstStyle/>
          <a:p>
            <a:pPr algn="ctr"/>
            <a:r>
              <a:rPr lang="fr-FR" sz="2400" dirty="0"/>
              <a:t>La Turquie est traversée par la faille anatolienne qui se divise en 3 branches</a:t>
            </a:r>
          </a:p>
        </p:txBody>
      </p:sp>
      <p:sp>
        <p:nvSpPr>
          <p:cNvPr id="22" name="ZoneTexte 21">
            <a:extLst>
              <a:ext uri="{FF2B5EF4-FFF2-40B4-BE49-F238E27FC236}">
                <a16:creationId xmlns:a16="http://schemas.microsoft.com/office/drawing/2014/main" xmlns="" id="{033F9DE2-3CD5-C999-9881-D461D2ED91C5}"/>
              </a:ext>
            </a:extLst>
          </p:cNvPr>
          <p:cNvSpPr txBox="1"/>
          <p:nvPr/>
        </p:nvSpPr>
        <p:spPr>
          <a:xfrm>
            <a:off x="9976297" y="5915910"/>
            <a:ext cx="6098458" cy="307777"/>
          </a:xfrm>
          <a:prstGeom prst="rect">
            <a:avLst/>
          </a:prstGeom>
          <a:noFill/>
        </p:spPr>
        <p:txBody>
          <a:bodyPr wrap="square">
            <a:spAutoFit/>
          </a:bodyPr>
          <a:lstStyle/>
          <a:p>
            <a:r>
              <a:rPr lang="fr-FR" sz="1400" i="1" dirty="0"/>
              <a:t>Source : USGS</a:t>
            </a:r>
            <a:endParaRPr lang="fr-FR" sz="1400" dirty="0"/>
          </a:p>
        </p:txBody>
      </p:sp>
    </p:spTree>
    <p:extLst>
      <p:ext uri="{BB962C8B-B14F-4D97-AF65-F5344CB8AC3E}">
        <p14:creationId xmlns:p14="http://schemas.microsoft.com/office/powerpoint/2010/main" val="306906184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xmlns="" id="{BF073270-1556-ADD3-0E54-2C3F857EE364}"/>
              </a:ext>
            </a:extLst>
          </p:cNvPr>
          <p:cNvPicPr>
            <a:picLocks noChangeAspect="1"/>
          </p:cNvPicPr>
          <p:nvPr/>
        </p:nvPicPr>
        <p:blipFill>
          <a:blip r:embed="rId2"/>
          <a:stretch>
            <a:fillRect/>
          </a:stretch>
        </p:blipFill>
        <p:spPr>
          <a:xfrm>
            <a:off x="3187116" y="1415845"/>
            <a:ext cx="7772400" cy="4740088"/>
          </a:xfrm>
          <a:prstGeom prst="rect">
            <a:avLst/>
          </a:prstGeom>
        </p:spPr>
      </p:pic>
      <p:sp>
        <p:nvSpPr>
          <p:cNvPr id="4" name="ZoneTexte 3">
            <a:extLst>
              <a:ext uri="{FF2B5EF4-FFF2-40B4-BE49-F238E27FC236}">
                <a16:creationId xmlns:a16="http://schemas.microsoft.com/office/drawing/2014/main" xmlns="" id="{6D1F46B4-F4B3-47ED-3E6A-56BA4BA931B5}"/>
              </a:ext>
            </a:extLst>
          </p:cNvPr>
          <p:cNvSpPr txBox="1"/>
          <p:nvPr/>
        </p:nvSpPr>
        <p:spPr>
          <a:xfrm>
            <a:off x="412955" y="309716"/>
            <a:ext cx="10348830" cy="523220"/>
          </a:xfrm>
          <a:prstGeom prst="rect">
            <a:avLst/>
          </a:prstGeom>
          <a:noFill/>
        </p:spPr>
        <p:txBody>
          <a:bodyPr wrap="square" rtlCol="0">
            <a:spAutoFit/>
          </a:bodyPr>
          <a:lstStyle/>
          <a:p>
            <a:r>
              <a:rPr lang="fr-FR" sz="2800" dirty="0"/>
              <a:t>Carte d’identité rapide du 1er séisme .. le réflexe : </a:t>
            </a:r>
            <a:r>
              <a:rPr lang="fr-FR" sz="2800" dirty="0" err="1"/>
              <a:t>Earthquake</a:t>
            </a:r>
            <a:r>
              <a:rPr lang="fr-FR" sz="2800" dirty="0"/>
              <a:t> USGS</a:t>
            </a:r>
          </a:p>
        </p:txBody>
      </p:sp>
      <p:sp>
        <p:nvSpPr>
          <p:cNvPr id="5" name="ZoneTexte 4">
            <a:extLst>
              <a:ext uri="{FF2B5EF4-FFF2-40B4-BE49-F238E27FC236}">
                <a16:creationId xmlns:a16="http://schemas.microsoft.com/office/drawing/2014/main" xmlns="" id="{6BC59FB1-5FFE-F13B-7236-20EF9B63AEB7}"/>
              </a:ext>
            </a:extLst>
          </p:cNvPr>
          <p:cNvSpPr txBox="1"/>
          <p:nvPr/>
        </p:nvSpPr>
        <p:spPr>
          <a:xfrm>
            <a:off x="722671" y="1696065"/>
            <a:ext cx="2256503" cy="461665"/>
          </a:xfrm>
          <a:prstGeom prst="rect">
            <a:avLst/>
          </a:prstGeom>
          <a:noFill/>
        </p:spPr>
        <p:txBody>
          <a:bodyPr wrap="square" rtlCol="0">
            <a:spAutoFit/>
          </a:bodyPr>
          <a:lstStyle/>
          <a:p>
            <a:r>
              <a:rPr lang="fr-FR" sz="2400" dirty="0"/>
              <a:t>01:17:35  TU</a:t>
            </a:r>
          </a:p>
        </p:txBody>
      </p:sp>
      <p:sp>
        <p:nvSpPr>
          <p:cNvPr id="6" name="ZoneTexte 5">
            <a:extLst>
              <a:ext uri="{FF2B5EF4-FFF2-40B4-BE49-F238E27FC236}">
                <a16:creationId xmlns:a16="http://schemas.microsoft.com/office/drawing/2014/main" xmlns="" id="{064A45B0-FC59-1526-D9B7-FEF6CF34CDD5}"/>
              </a:ext>
            </a:extLst>
          </p:cNvPr>
          <p:cNvSpPr txBox="1"/>
          <p:nvPr/>
        </p:nvSpPr>
        <p:spPr>
          <a:xfrm>
            <a:off x="722670" y="2231923"/>
            <a:ext cx="2256503" cy="369332"/>
          </a:xfrm>
          <a:prstGeom prst="rect">
            <a:avLst/>
          </a:prstGeom>
          <a:noFill/>
        </p:spPr>
        <p:txBody>
          <a:bodyPr wrap="square" rtlCol="0">
            <a:spAutoFit/>
          </a:bodyPr>
          <a:lstStyle/>
          <a:p>
            <a:r>
              <a:rPr lang="fr-FR" dirty="0"/>
              <a:t>02:17:35  France</a:t>
            </a:r>
          </a:p>
        </p:txBody>
      </p:sp>
      <p:sp>
        <p:nvSpPr>
          <p:cNvPr id="7" name="ZoneTexte 6">
            <a:extLst>
              <a:ext uri="{FF2B5EF4-FFF2-40B4-BE49-F238E27FC236}">
                <a16:creationId xmlns:a16="http://schemas.microsoft.com/office/drawing/2014/main" xmlns="" id="{9B02BF05-0FC6-3D3D-DD90-611690D77913}"/>
              </a:ext>
            </a:extLst>
          </p:cNvPr>
          <p:cNvSpPr txBox="1"/>
          <p:nvPr/>
        </p:nvSpPr>
        <p:spPr>
          <a:xfrm>
            <a:off x="722669" y="2738740"/>
            <a:ext cx="2256503" cy="369332"/>
          </a:xfrm>
          <a:prstGeom prst="rect">
            <a:avLst/>
          </a:prstGeom>
          <a:noFill/>
        </p:spPr>
        <p:txBody>
          <a:bodyPr wrap="square" rtlCol="0">
            <a:spAutoFit/>
          </a:bodyPr>
          <a:lstStyle/>
          <a:p>
            <a:r>
              <a:rPr lang="fr-FR" dirty="0"/>
              <a:t>05:17:35  Réunion</a:t>
            </a:r>
          </a:p>
        </p:txBody>
      </p:sp>
    </p:spTree>
    <p:extLst>
      <p:ext uri="{BB962C8B-B14F-4D97-AF65-F5344CB8AC3E}">
        <p14:creationId xmlns:p14="http://schemas.microsoft.com/office/powerpoint/2010/main" val="205252314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8AE81DB3-5333-4CDD-C2A1-9AFB3593F7F3}"/>
              </a:ext>
            </a:extLst>
          </p:cNvPr>
          <p:cNvSpPr>
            <a:spLocks noGrp="1"/>
          </p:cNvSpPr>
          <p:nvPr>
            <p:ph type="title"/>
          </p:nvPr>
        </p:nvSpPr>
        <p:spPr>
          <a:xfrm>
            <a:off x="1206869" y="121173"/>
            <a:ext cx="9448800" cy="742427"/>
          </a:xfrm>
        </p:spPr>
        <p:txBody>
          <a:bodyPr vert="horz" lIns="0" tIns="0" rIns="0" bIns="0" rtlCol="0" anchor="ctr">
            <a:normAutofit/>
          </a:bodyPr>
          <a:lstStyle/>
          <a:p>
            <a:r>
              <a:rPr lang="fr-FR" dirty="0" smtClean="0"/>
              <a:t>Le mécanisme au foyer (USGS)</a:t>
            </a:r>
            <a:endParaRPr lang="fr-FR" dirty="0"/>
          </a:p>
        </p:txBody>
      </p:sp>
      <p:pic>
        <p:nvPicPr>
          <p:cNvPr id="6" name="Espace réservé du contenu 5">
            <a:extLst>
              <a:ext uri="{FF2B5EF4-FFF2-40B4-BE49-F238E27FC236}">
                <a16:creationId xmlns:a16="http://schemas.microsoft.com/office/drawing/2014/main" xmlns="" id="{5EA9ECA8-B1AA-2FCB-701C-CDDC76710B3C}"/>
              </a:ext>
            </a:extLst>
          </p:cNvPr>
          <p:cNvPicPr>
            <a:picLocks noGrp="1" noChangeAspect="1"/>
          </p:cNvPicPr>
          <p:nvPr>
            <p:ph idx="1"/>
          </p:nvPr>
        </p:nvPicPr>
        <p:blipFill>
          <a:blip r:embed="rId2"/>
          <a:stretch>
            <a:fillRect/>
          </a:stretch>
        </p:blipFill>
        <p:spPr>
          <a:xfrm>
            <a:off x="733657" y="1523935"/>
            <a:ext cx="2905048" cy="2505603"/>
          </a:xfrm>
          <a:prstGeom prst="rect">
            <a:avLst/>
          </a:prstGeom>
        </p:spPr>
      </p:pic>
      <p:pic>
        <p:nvPicPr>
          <p:cNvPr id="8" name="Image 7">
            <a:extLst>
              <a:ext uri="{FF2B5EF4-FFF2-40B4-BE49-F238E27FC236}">
                <a16:creationId xmlns:a16="http://schemas.microsoft.com/office/drawing/2014/main" xmlns="" id="{C4233D8B-9E4F-F332-D49C-06507CAF9513}"/>
              </a:ext>
            </a:extLst>
          </p:cNvPr>
          <p:cNvPicPr>
            <a:picLocks noChangeAspect="1"/>
          </p:cNvPicPr>
          <p:nvPr/>
        </p:nvPicPr>
        <p:blipFill>
          <a:blip r:embed="rId3"/>
          <a:stretch>
            <a:fillRect/>
          </a:stretch>
        </p:blipFill>
        <p:spPr>
          <a:xfrm>
            <a:off x="5148493" y="3012592"/>
            <a:ext cx="6119745" cy="719069"/>
          </a:xfrm>
          <a:prstGeom prst="rect">
            <a:avLst/>
          </a:prstGeom>
        </p:spPr>
      </p:pic>
      <p:pic>
        <p:nvPicPr>
          <p:cNvPr id="10" name="Image 9">
            <a:extLst>
              <a:ext uri="{FF2B5EF4-FFF2-40B4-BE49-F238E27FC236}">
                <a16:creationId xmlns:a16="http://schemas.microsoft.com/office/drawing/2014/main" xmlns="" id="{EF7CAF84-71AA-44EA-DB96-408EFEF07C12}"/>
              </a:ext>
            </a:extLst>
          </p:cNvPr>
          <p:cNvPicPr>
            <a:picLocks noChangeAspect="1"/>
          </p:cNvPicPr>
          <p:nvPr/>
        </p:nvPicPr>
        <p:blipFill>
          <a:blip r:embed="rId4"/>
          <a:stretch>
            <a:fillRect/>
          </a:stretch>
        </p:blipFill>
        <p:spPr>
          <a:xfrm>
            <a:off x="4957333" y="1607080"/>
            <a:ext cx="6593315" cy="1351629"/>
          </a:xfrm>
          <a:prstGeom prst="rect">
            <a:avLst/>
          </a:prstGeom>
        </p:spPr>
      </p:pic>
      <p:sp>
        <p:nvSpPr>
          <p:cNvPr id="4" name="Espace réservé du texte 3">
            <a:extLst>
              <a:ext uri="{FF2B5EF4-FFF2-40B4-BE49-F238E27FC236}">
                <a16:creationId xmlns:a16="http://schemas.microsoft.com/office/drawing/2014/main" xmlns="" id="{3258C0B7-9713-B66C-84DE-D38F634B0D4A}"/>
              </a:ext>
            </a:extLst>
          </p:cNvPr>
          <p:cNvSpPr>
            <a:spLocks noGrp="1"/>
          </p:cNvSpPr>
          <p:nvPr>
            <p:ph type="body" sz="half" idx="2"/>
          </p:nvPr>
        </p:nvSpPr>
        <p:spPr>
          <a:xfrm>
            <a:off x="177266" y="4205119"/>
            <a:ext cx="3948036" cy="2195679"/>
          </a:xfrm>
        </p:spPr>
        <p:txBody>
          <a:bodyPr vert="horz" lIns="0" tIns="0" rIns="0" bIns="0" rtlCol="0">
            <a:noAutofit/>
          </a:bodyPr>
          <a:lstStyle/>
          <a:p>
            <a:pPr algn="ctr"/>
            <a:r>
              <a:rPr lang="fr-FR" sz="2000" dirty="0" smtClean="0"/>
              <a:t>L’étude des compressions / relâchements de nombreux </a:t>
            </a:r>
            <a:r>
              <a:rPr lang="fr-FR" sz="2000" dirty="0" err="1" smtClean="0"/>
              <a:t>téléséismes</a:t>
            </a:r>
            <a:r>
              <a:rPr lang="fr-FR" sz="2000" dirty="0" smtClean="0"/>
              <a:t> consécutifs à l’événement permettent de reconstituer la faille et le mécanisme : un décrochement.</a:t>
            </a:r>
            <a:endParaRPr lang="fr-FR" sz="2000" dirty="0"/>
          </a:p>
        </p:txBody>
      </p:sp>
      <p:cxnSp>
        <p:nvCxnSpPr>
          <p:cNvPr id="16" name="Connecteur droit 15">
            <a:extLst>
              <a:ext uri="{FF2B5EF4-FFF2-40B4-BE49-F238E27FC236}">
                <a16:creationId xmlns:a16="http://schemas.microsoft.com/office/drawing/2014/main" xmlns="" id="{3D490CA0-85E6-FB1C-5AFA-BC360014E6B0}"/>
              </a:ext>
            </a:extLst>
          </p:cNvPr>
          <p:cNvCxnSpPr>
            <a:cxnSpLocks/>
          </p:cNvCxnSpPr>
          <p:nvPr/>
        </p:nvCxnSpPr>
        <p:spPr>
          <a:xfrm>
            <a:off x="7309315" y="3724036"/>
            <a:ext cx="0" cy="2295763"/>
          </a:xfrm>
          <a:prstGeom prst="line">
            <a:avLst/>
          </a:prstGeom>
          <a:ln w="19050">
            <a:solidFill>
              <a:schemeClr val="tx2"/>
            </a:solidFill>
            <a:headEnd type="oval"/>
          </a:ln>
        </p:spPr>
        <p:style>
          <a:lnRef idx="1">
            <a:schemeClr val="accent1"/>
          </a:lnRef>
          <a:fillRef idx="0">
            <a:schemeClr val="accent1"/>
          </a:fillRef>
          <a:effectRef idx="0">
            <a:schemeClr val="accent1"/>
          </a:effectRef>
          <a:fontRef idx="minor">
            <a:schemeClr val="tx1"/>
          </a:fontRef>
        </p:style>
      </p:cxnSp>
      <p:cxnSp>
        <p:nvCxnSpPr>
          <p:cNvPr id="18" name="Connecteur droit 17">
            <a:extLst>
              <a:ext uri="{FF2B5EF4-FFF2-40B4-BE49-F238E27FC236}">
                <a16:creationId xmlns:a16="http://schemas.microsoft.com/office/drawing/2014/main" xmlns="" id="{548E1FA7-F0E3-7D9B-60BA-34FCCF80C43D}"/>
              </a:ext>
            </a:extLst>
          </p:cNvPr>
          <p:cNvCxnSpPr>
            <a:cxnSpLocks/>
          </p:cNvCxnSpPr>
          <p:nvPr/>
        </p:nvCxnSpPr>
        <p:spPr>
          <a:xfrm flipH="1" flipV="1">
            <a:off x="6186686" y="4583255"/>
            <a:ext cx="162507" cy="719069"/>
          </a:xfrm>
          <a:prstGeom prst="line">
            <a:avLst/>
          </a:prstGeom>
          <a:ln w="19050">
            <a:solidFill>
              <a:schemeClr val="tx2"/>
            </a:solidFill>
            <a:headEnd w="lg" len="lg"/>
            <a:tailEnd type="stealth" w="lg" len="lg"/>
          </a:ln>
        </p:spPr>
        <p:style>
          <a:lnRef idx="1">
            <a:schemeClr val="accent1"/>
          </a:lnRef>
          <a:fillRef idx="0">
            <a:schemeClr val="accent1"/>
          </a:fillRef>
          <a:effectRef idx="0">
            <a:schemeClr val="accent1"/>
          </a:effectRef>
          <a:fontRef idx="minor">
            <a:schemeClr val="tx1"/>
          </a:fontRef>
        </p:style>
      </p:cxnSp>
      <p:sp>
        <p:nvSpPr>
          <p:cNvPr id="24" name="Arc 23">
            <a:extLst>
              <a:ext uri="{FF2B5EF4-FFF2-40B4-BE49-F238E27FC236}">
                <a16:creationId xmlns:a16="http://schemas.microsoft.com/office/drawing/2014/main" xmlns="" id="{852C0374-16FD-DE74-B3D2-05D9165A9B5A}"/>
              </a:ext>
            </a:extLst>
          </p:cNvPr>
          <p:cNvSpPr/>
          <p:nvPr/>
        </p:nvSpPr>
        <p:spPr>
          <a:xfrm rot="19006634">
            <a:off x="6157112" y="4843493"/>
            <a:ext cx="785451" cy="819284"/>
          </a:xfrm>
          <a:prstGeom prst="arc">
            <a:avLst>
              <a:gd name="adj1" fmla="val 16200000"/>
              <a:gd name="adj2" fmla="val 20758571"/>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sp>
        <p:nvSpPr>
          <p:cNvPr id="32" name="Arc 31">
            <a:extLst>
              <a:ext uri="{FF2B5EF4-FFF2-40B4-BE49-F238E27FC236}">
                <a16:creationId xmlns:a16="http://schemas.microsoft.com/office/drawing/2014/main" xmlns="" id="{9963C747-0A6D-EE1A-BF23-F694A279BA34}"/>
              </a:ext>
            </a:extLst>
          </p:cNvPr>
          <p:cNvSpPr/>
          <p:nvPr/>
        </p:nvSpPr>
        <p:spPr>
          <a:xfrm rot="9820438">
            <a:off x="6966624" y="3797800"/>
            <a:ext cx="809945" cy="1010323"/>
          </a:xfrm>
          <a:prstGeom prst="arc">
            <a:avLst>
              <a:gd name="adj1" fmla="val 6124801"/>
              <a:gd name="adj2" fmla="val 17128974"/>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sp>
        <p:nvSpPr>
          <p:cNvPr id="34" name="ZoneTexte 33">
            <a:extLst>
              <a:ext uri="{FF2B5EF4-FFF2-40B4-BE49-F238E27FC236}">
                <a16:creationId xmlns:a16="http://schemas.microsoft.com/office/drawing/2014/main" xmlns="" id="{D2D08258-EF79-E086-9CFA-500E263DED0A}"/>
              </a:ext>
            </a:extLst>
          </p:cNvPr>
          <p:cNvSpPr txBox="1"/>
          <p:nvPr/>
        </p:nvSpPr>
        <p:spPr>
          <a:xfrm>
            <a:off x="8857053" y="4139913"/>
            <a:ext cx="2872143" cy="1200329"/>
          </a:xfrm>
          <a:prstGeom prst="rect">
            <a:avLst/>
          </a:prstGeom>
          <a:noFill/>
        </p:spPr>
        <p:txBody>
          <a:bodyPr wrap="square" rtlCol="0">
            <a:spAutoFit/>
          </a:bodyPr>
          <a:lstStyle/>
          <a:p>
            <a:pPr algn="ctr"/>
            <a:r>
              <a:rPr lang="fr-FR" sz="2400" dirty="0"/>
              <a:t>Glissement jusqu’à 3 m sur 100 km ! En 1 min</a:t>
            </a:r>
          </a:p>
        </p:txBody>
      </p:sp>
      <p:sp>
        <p:nvSpPr>
          <p:cNvPr id="35" name="ZoneTexte 34">
            <a:extLst>
              <a:ext uri="{FF2B5EF4-FFF2-40B4-BE49-F238E27FC236}">
                <a16:creationId xmlns:a16="http://schemas.microsoft.com/office/drawing/2014/main" xmlns="" id="{AE9D19EF-1AE4-718A-259C-617415024E58}"/>
              </a:ext>
            </a:extLst>
          </p:cNvPr>
          <p:cNvSpPr txBox="1"/>
          <p:nvPr/>
        </p:nvSpPr>
        <p:spPr>
          <a:xfrm>
            <a:off x="6364470" y="4474198"/>
            <a:ext cx="621792" cy="369332"/>
          </a:xfrm>
          <a:prstGeom prst="rect">
            <a:avLst/>
          </a:prstGeom>
          <a:noFill/>
        </p:spPr>
        <p:txBody>
          <a:bodyPr wrap="square" rtlCol="0">
            <a:spAutoFit/>
          </a:bodyPr>
          <a:lstStyle/>
          <a:p>
            <a:r>
              <a:rPr lang="fr-FR" dirty="0"/>
              <a:t>50˚</a:t>
            </a:r>
          </a:p>
        </p:txBody>
      </p:sp>
      <p:sp>
        <p:nvSpPr>
          <p:cNvPr id="36" name="ZoneTexte 35">
            <a:extLst>
              <a:ext uri="{FF2B5EF4-FFF2-40B4-BE49-F238E27FC236}">
                <a16:creationId xmlns:a16="http://schemas.microsoft.com/office/drawing/2014/main" xmlns="" id="{42B1EAF5-9BBA-27FB-4B08-A9E33E0B441A}"/>
              </a:ext>
            </a:extLst>
          </p:cNvPr>
          <p:cNvSpPr txBox="1"/>
          <p:nvPr/>
        </p:nvSpPr>
        <p:spPr>
          <a:xfrm>
            <a:off x="7289790" y="4138650"/>
            <a:ext cx="621792" cy="369332"/>
          </a:xfrm>
          <a:prstGeom prst="rect">
            <a:avLst/>
          </a:prstGeom>
          <a:noFill/>
        </p:spPr>
        <p:txBody>
          <a:bodyPr wrap="square" rtlCol="0">
            <a:spAutoFit/>
          </a:bodyPr>
          <a:lstStyle/>
          <a:p>
            <a:r>
              <a:rPr lang="fr-FR" dirty="0"/>
              <a:t>80˚</a:t>
            </a:r>
          </a:p>
        </p:txBody>
      </p:sp>
      <p:sp>
        <p:nvSpPr>
          <p:cNvPr id="37" name="ZoneTexte 36">
            <a:extLst>
              <a:ext uri="{FF2B5EF4-FFF2-40B4-BE49-F238E27FC236}">
                <a16:creationId xmlns:a16="http://schemas.microsoft.com/office/drawing/2014/main" xmlns="" id="{3932FA6A-8F9A-AA47-71D7-74EB5B440C25}"/>
              </a:ext>
            </a:extLst>
          </p:cNvPr>
          <p:cNvSpPr txBox="1"/>
          <p:nvPr/>
        </p:nvSpPr>
        <p:spPr>
          <a:xfrm>
            <a:off x="4491073" y="3570464"/>
            <a:ext cx="2244383" cy="1200329"/>
          </a:xfrm>
          <a:prstGeom prst="rect">
            <a:avLst/>
          </a:prstGeom>
          <a:noFill/>
        </p:spPr>
        <p:txBody>
          <a:bodyPr wrap="square" rtlCol="0">
            <a:spAutoFit/>
          </a:bodyPr>
          <a:lstStyle/>
          <a:p>
            <a:r>
              <a:rPr lang="fr-FR" dirty="0"/>
              <a:t>La faille est quasi verticale (pendage), orientée N50˚ (</a:t>
            </a:r>
            <a:r>
              <a:rPr lang="fr-FR" dirty="0" err="1"/>
              <a:t>azimuth</a:t>
            </a:r>
            <a:r>
              <a:rPr lang="fr-FR" dirty="0"/>
              <a:t>)</a:t>
            </a:r>
          </a:p>
        </p:txBody>
      </p:sp>
      <p:sp>
        <p:nvSpPr>
          <p:cNvPr id="11" name="Parallélogramme 10">
            <a:extLst>
              <a:ext uri="{FF2B5EF4-FFF2-40B4-BE49-F238E27FC236}">
                <a16:creationId xmlns:a16="http://schemas.microsoft.com/office/drawing/2014/main" xmlns="" id="{3763C5F4-61E7-00B0-BD85-652ED6C356E9}"/>
              </a:ext>
            </a:extLst>
          </p:cNvPr>
          <p:cNvSpPr/>
          <p:nvPr/>
        </p:nvSpPr>
        <p:spPr>
          <a:xfrm rot="18756042">
            <a:off x="5922423" y="4892499"/>
            <a:ext cx="2002781" cy="816406"/>
          </a:xfrm>
          <a:prstGeom prst="parallelogram">
            <a:avLst>
              <a:gd name="adj" fmla="val 71570"/>
            </a:avLst>
          </a:prstGeom>
          <a:blipFill>
            <a:blip r:embed="rId5"/>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8" name="Flèche droite à entaille 37">
            <a:extLst>
              <a:ext uri="{FF2B5EF4-FFF2-40B4-BE49-F238E27FC236}">
                <a16:creationId xmlns:a16="http://schemas.microsoft.com/office/drawing/2014/main" xmlns="" id="{19CC4358-937C-2724-A64F-A372F6194D72}"/>
              </a:ext>
            </a:extLst>
          </p:cNvPr>
          <p:cNvSpPr/>
          <p:nvPr/>
        </p:nvSpPr>
        <p:spPr>
          <a:xfrm rot="18718432">
            <a:off x="6443811" y="5207503"/>
            <a:ext cx="893593" cy="252348"/>
          </a:xfrm>
          <a:prstGeom prst="notchedRightArrow">
            <a:avLst/>
          </a:prstGeom>
          <a:ln w="317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1" name="ZoneTexte 40">
            <a:extLst>
              <a:ext uri="{FF2B5EF4-FFF2-40B4-BE49-F238E27FC236}">
                <a16:creationId xmlns:a16="http://schemas.microsoft.com/office/drawing/2014/main" xmlns="" id="{4582212E-F3D1-1B57-C829-48016C291E7F}"/>
              </a:ext>
            </a:extLst>
          </p:cNvPr>
          <p:cNvSpPr txBox="1"/>
          <p:nvPr/>
        </p:nvSpPr>
        <p:spPr>
          <a:xfrm>
            <a:off x="4099066" y="1256199"/>
            <a:ext cx="987287" cy="584775"/>
          </a:xfrm>
          <a:prstGeom prst="rect">
            <a:avLst/>
          </a:prstGeom>
          <a:noFill/>
        </p:spPr>
        <p:txBody>
          <a:bodyPr wrap="square">
            <a:spAutoFit/>
          </a:bodyPr>
          <a:lstStyle/>
          <a:p>
            <a:r>
              <a:rPr lang="fr-FR" sz="3200" dirty="0" smtClean="0"/>
              <a:t>SW</a:t>
            </a:r>
            <a:endParaRPr lang="fr-FR" sz="3200" dirty="0"/>
          </a:p>
        </p:txBody>
      </p:sp>
      <p:sp>
        <p:nvSpPr>
          <p:cNvPr id="42" name="ZoneTexte 41">
            <a:extLst>
              <a:ext uri="{FF2B5EF4-FFF2-40B4-BE49-F238E27FC236}">
                <a16:creationId xmlns:a16="http://schemas.microsoft.com/office/drawing/2014/main" xmlns="" id="{90D498D6-5E8C-20C5-4B85-E32B6D822B47}"/>
              </a:ext>
            </a:extLst>
          </p:cNvPr>
          <p:cNvSpPr txBox="1"/>
          <p:nvPr/>
        </p:nvSpPr>
        <p:spPr>
          <a:xfrm>
            <a:off x="11538536" y="1245557"/>
            <a:ext cx="987287" cy="584775"/>
          </a:xfrm>
          <a:prstGeom prst="rect">
            <a:avLst/>
          </a:prstGeom>
          <a:noFill/>
        </p:spPr>
        <p:txBody>
          <a:bodyPr wrap="square">
            <a:spAutoFit/>
          </a:bodyPr>
          <a:lstStyle/>
          <a:p>
            <a:r>
              <a:rPr lang="fr-FR" sz="3200" dirty="0" smtClean="0"/>
              <a:t>NE</a:t>
            </a:r>
            <a:endParaRPr lang="fr-FR" sz="3200" dirty="0"/>
          </a:p>
        </p:txBody>
      </p:sp>
      <p:sp>
        <p:nvSpPr>
          <p:cNvPr id="44" name="ZoneTexte 43">
            <a:extLst>
              <a:ext uri="{FF2B5EF4-FFF2-40B4-BE49-F238E27FC236}">
                <a16:creationId xmlns:a16="http://schemas.microsoft.com/office/drawing/2014/main" xmlns="" id="{FAEFA489-8691-52FC-8680-5982B50927AE}"/>
              </a:ext>
            </a:extLst>
          </p:cNvPr>
          <p:cNvSpPr txBox="1"/>
          <p:nvPr/>
        </p:nvSpPr>
        <p:spPr>
          <a:xfrm>
            <a:off x="5546714" y="1113624"/>
            <a:ext cx="5697339" cy="369332"/>
          </a:xfrm>
          <a:prstGeom prst="rect">
            <a:avLst/>
          </a:prstGeom>
          <a:gradFill>
            <a:gsLst>
              <a:gs pos="0">
                <a:schemeClr val="accent6">
                  <a:lumMod val="5000"/>
                  <a:lumOff val="95000"/>
                </a:schemeClr>
              </a:gs>
              <a:gs pos="100000">
                <a:srgbClr val="FFC000">
                  <a:alpha val="13000"/>
                </a:srgbClr>
              </a:gs>
              <a:gs pos="100000">
                <a:schemeClr val="accent6">
                  <a:lumMod val="45000"/>
                  <a:lumOff val="55000"/>
                </a:schemeClr>
              </a:gs>
              <a:gs pos="100000">
                <a:schemeClr val="accent6">
                  <a:lumMod val="30000"/>
                  <a:lumOff val="70000"/>
                </a:schemeClr>
              </a:gs>
            </a:gsLst>
            <a:lin ang="5400000" scaled="1"/>
          </a:gradFill>
        </p:spPr>
        <p:txBody>
          <a:bodyPr wrap="square">
            <a:spAutoFit/>
          </a:bodyPr>
          <a:lstStyle/>
          <a:p>
            <a:r>
              <a:rPr lang="fr-FR" sz="1800" dirty="0" smtClean="0"/>
              <a:t>MODÉLISATION EN DIRECT DU DÉPLACEMENT</a:t>
            </a:r>
            <a:endParaRPr lang="fr-FR" dirty="0"/>
          </a:p>
        </p:txBody>
      </p:sp>
      <p:sp>
        <p:nvSpPr>
          <p:cNvPr id="46" name="ZoneTexte 45">
            <a:extLst>
              <a:ext uri="{FF2B5EF4-FFF2-40B4-BE49-F238E27FC236}">
                <a16:creationId xmlns:a16="http://schemas.microsoft.com/office/drawing/2014/main" xmlns="" id="{6BFA8DC1-10A5-B0FE-1B23-CDA91599A36F}"/>
              </a:ext>
            </a:extLst>
          </p:cNvPr>
          <p:cNvSpPr txBox="1"/>
          <p:nvPr/>
        </p:nvSpPr>
        <p:spPr>
          <a:xfrm rot="20139095">
            <a:off x="5965920" y="4235305"/>
            <a:ext cx="467938" cy="369332"/>
          </a:xfrm>
          <a:prstGeom prst="rect">
            <a:avLst/>
          </a:prstGeom>
          <a:noFill/>
        </p:spPr>
        <p:txBody>
          <a:bodyPr wrap="square">
            <a:spAutoFit/>
          </a:bodyPr>
          <a:lstStyle/>
          <a:p>
            <a:r>
              <a:rPr lang="fr-FR" sz="1800" dirty="0" smtClean="0"/>
              <a:t>N</a:t>
            </a:r>
            <a:endParaRPr lang="fr-FR" dirty="0"/>
          </a:p>
        </p:txBody>
      </p:sp>
      <p:sp>
        <p:nvSpPr>
          <p:cNvPr id="49" name="ZoneTexte 48">
            <a:extLst>
              <a:ext uri="{FF2B5EF4-FFF2-40B4-BE49-F238E27FC236}">
                <a16:creationId xmlns:a16="http://schemas.microsoft.com/office/drawing/2014/main" xmlns="" id="{C794FF52-9B45-0F0F-3F39-D275B9090C4C}"/>
              </a:ext>
            </a:extLst>
          </p:cNvPr>
          <p:cNvSpPr txBox="1"/>
          <p:nvPr/>
        </p:nvSpPr>
        <p:spPr>
          <a:xfrm>
            <a:off x="1423818" y="1097950"/>
            <a:ext cx="1524726" cy="369332"/>
          </a:xfrm>
          <a:prstGeom prst="rect">
            <a:avLst/>
          </a:prstGeom>
          <a:gradFill>
            <a:gsLst>
              <a:gs pos="0">
                <a:schemeClr val="accent6">
                  <a:lumMod val="5000"/>
                  <a:lumOff val="95000"/>
                </a:schemeClr>
              </a:gs>
              <a:gs pos="100000">
                <a:srgbClr val="FFC000">
                  <a:alpha val="13000"/>
                </a:srgbClr>
              </a:gs>
              <a:gs pos="100000">
                <a:schemeClr val="accent6">
                  <a:lumMod val="45000"/>
                  <a:lumOff val="55000"/>
                </a:schemeClr>
              </a:gs>
              <a:gs pos="100000">
                <a:schemeClr val="accent6">
                  <a:lumMod val="30000"/>
                  <a:lumOff val="70000"/>
                </a:schemeClr>
              </a:gs>
            </a:gsLst>
            <a:lin ang="5400000" scaled="1"/>
          </a:gradFill>
        </p:spPr>
        <p:txBody>
          <a:bodyPr wrap="square">
            <a:spAutoFit/>
          </a:bodyPr>
          <a:lstStyle/>
          <a:p>
            <a:r>
              <a:rPr lang="fr-FR" sz="1800" dirty="0" smtClean="0"/>
              <a:t>MESURES</a:t>
            </a:r>
            <a:endParaRPr lang="fr-FR" dirty="0"/>
          </a:p>
        </p:txBody>
      </p:sp>
      <p:cxnSp>
        <p:nvCxnSpPr>
          <p:cNvPr id="3" name="Connecteur droit 2">
            <a:extLst>
              <a:ext uri="{FF2B5EF4-FFF2-40B4-BE49-F238E27FC236}">
                <a16:creationId xmlns:a16="http://schemas.microsoft.com/office/drawing/2014/main" xmlns="" id="{F3689E12-8CA2-7D62-D677-09525D256D06}"/>
              </a:ext>
            </a:extLst>
          </p:cNvPr>
          <p:cNvCxnSpPr>
            <a:cxnSpLocks/>
          </p:cNvCxnSpPr>
          <p:nvPr/>
        </p:nvCxnSpPr>
        <p:spPr>
          <a:xfrm>
            <a:off x="6349193" y="4407886"/>
            <a:ext cx="15277" cy="1924558"/>
          </a:xfrm>
          <a:prstGeom prst="line">
            <a:avLst/>
          </a:prstGeom>
          <a:ln w="19050">
            <a:solidFill>
              <a:schemeClr val="tx2"/>
            </a:solidFill>
            <a:headEnd type="ova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401791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9C693AE2-1F5B-61FF-C80C-E447826AF576}"/>
              </a:ext>
            </a:extLst>
          </p:cNvPr>
          <p:cNvSpPr>
            <a:spLocks noGrp="1"/>
          </p:cNvSpPr>
          <p:nvPr>
            <p:ph type="title" idx="4294967295"/>
          </p:nvPr>
        </p:nvSpPr>
        <p:spPr>
          <a:xfrm>
            <a:off x="850900" y="1093789"/>
            <a:ext cx="4724400" cy="2005012"/>
          </a:xfrm>
        </p:spPr>
        <p:txBody>
          <a:bodyPr vert="horz" lIns="0" tIns="0" rIns="0" bIns="0" rtlCol="0" anchor="t">
            <a:normAutofit/>
          </a:bodyPr>
          <a:lstStyle/>
          <a:p>
            <a:pPr>
              <a:lnSpc>
                <a:spcPct val="90000"/>
              </a:lnSpc>
            </a:pPr>
            <a:r>
              <a:rPr lang="fr-FR" sz="2500" spc="750" dirty="0" smtClean="0">
                <a:solidFill>
                  <a:schemeClr val="bg1"/>
                </a:solidFill>
              </a:rPr>
              <a:t>les répliques.. Nombreuses</a:t>
            </a:r>
            <a:br>
              <a:rPr lang="fr-FR" sz="2500" spc="750" dirty="0" smtClean="0">
                <a:solidFill>
                  <a:schemeClr val="bg1"/>
                </a:solidFill>
              </a:rPr>
            </a:br>
            <a:r>
              <a:rPr lang="fr-FR" sz="2500" spc="750" dirty="0" smtClean="0">
                <a:solidFill>
                  <a:schemeClr val="bg1"/>
                </a:solidFill>
              </a:rPr>
              <a:t/>
            </a:r>
            <a:br>
              <a:rPr lang="fr-FR" sz="2500" spc="750" dirty="0" smtClean="0">
                <a:solidFill>
                  <a:schemeClr val="bg1"/>
                </a:solidFill>
              </a:rPr>
            </a:br>
            <a:r>
              <a:rPr lang="fr-FR" sz="2500" spc="750" dirty="0" smtClean="0">
                <a:solidFill>
                  <a:schemeClr val="bg1"/>
                </a:solidFill>
              </a:rPr>
              <a:t>toute la journée du 6 février 2023</a:t>
            </a:r>
            <a:endParaRPr lang="fr-FR" sz="2500" spc="750" dirty="0">
              <a:solidFill>
                <a:schemeClr val="bg1"/>
              </a:solidFill>
            </a:endParaRPr>
          </a:p>
        </p:txBody>
      </p:sp>
      <p:pic>
        <p:nvPicPr>
          <p:cNvPr id="6" name="Espace réservé pour une image  5">
            <a:extLst>
              <a:ext uri="{FF2B5EF4-FFF2-40B4-BE49-F238E27FC236}">
                <a16:creationId xmlns:a16="http://schemas.microsoft.com/office/drawing/2014/main" xmlns="" id="{277228CA-DE00-463C-2A27-5C01D905D60E}"/>
              </a:ext>
            </a:extLst>
          </p:cNvPr>
          <p:cNvPicPr>
            <a:picLocks noGrp="1" noChangeAspect="1"/>
          </p:cNvPicPr>
          <p:nvPr>
            <p:ph type="pic" idx="4294967295"/>
          </p:nvPr>
        </p:nvPicPr>
        <p:blipFill>
          <a:blip r:embed="rId2"/>
          <a:srcRect l="2130" r="2130"/>
          <a:stretch>
            <a:fillRect/>
          </a:stretch>
        </p:blipFill>
        <p:spPr>
          <a:xfrm>
            <a:off x="7142163" y="1323975"/>
            <a:ext cx="5049837" cy="4217988"/>
          </a:xfrm>
          <a:prstGeom prst="rect">
            <a:avLst/>
          </a:prstGeom>
        </p:spPr>
      </p:pic>
      <p:sp>
        <p:nvSpPr>
          <p:cNvPr id="7" name="Titre 1">
            <a:extLst>
              <a:ext uri="{FF2B5EF4-FFF2-40B4-BE49-F238E27FC236}">
                <a16:creationId xmlns:a16="http://schemas.microsoft.com/office/drawing/2014/main" xmlns="" id="{DD25DC9F-BA15-7A3F-36F1-85DA4E401763}"/>
              </a:ext>
            </a:extLst>
          </p:cNvPr>
          <p:cNvSpPr txBox="1">
            <a:spLocks/>
          </p:cNvSpPr>
          <p:nvPr/>
        </p:nvSpPr>
        <p:spPr>
          <a:xfrm>
            <a:off x="1014426" y="3444499"/>
            <a:ext cx="4724399" cy="1876801"/>
          </a:xfrm>
          <a:prstGeom prst="rect">
            <a:avLst/>
          </a:prstGeom>
        </p:spPr>
        <p:txBody>
          <a:bodyPr vert="horz" lIns="0" tIns="0" rIns="0" bIns="0" rtlCol="0" anchor="t">
            <a:normAutofit/>
          </a:bodyPr>
          <a:lstStyle>
            <a:lvl1pPr algn="l" defTabSz="914400" rtl="0" eaLnBrk="1" latinLnBrk="0" hangingPunct="1">
              <a:lnSpc>
                <a:spcPct val="100000"/>
              </a:lnSpc>
              <a:spcBef>
                <a:spcPct val="0"/>
              </a:spcBef>
              <a:buNone/>
              <a:defRPr sz="3200" b="1" i="0" kern="1200" cap="all" spc="700" baseline="0">
                <a:solidFill>
                  <a:schemeClr val="tx1"/>
                </a:solidFill>
                <a:latin typeface="+mj-lt"/>
                <a:ea typeface="+mj-ea"/>
                <a:cs typeface="+mj-cs"/>
              </a:defRPr>
            </a:lvl1pPr>
          </a:lstStyle>
          <a:p>
            <a:pPr algn="ctr">
              <a:lnSpc>
                <a:spcPct val="90000"/>
              </a:lnSpc>
            </a:pPr>
            <a:r>
              <a:rPr lang="fr-FR" sz="1800" spc="750" dirty="0" smtClean="0">
                <a:solidFill>
                  <a:schemeClr val="bg1"/>
                </a:solidFill>
              </a:rPr>
              <a:t>l’énergie sismique n’est pas libérée en une seule secousse. Le 06/02 il y en a eu des centaines dont 2 de magnitude 6.7 !</a:t>
            </a:r>
            <a:endParaRPr lang="fr-FR" sz="1800" spc="750" dirty="0">
              <a:solidFill>
                <a:schemeClr val="bg1"/>
              </a:solidFill>
            </a:endParaRPr>
          </a:p>
        </p:txBody>
      </p:sp>
    </p:spTree>
    <p:extLst>
      <p:ext uri="{BB962C8B-B14F-4D97-AF65-F5344CB8AC3E}">
        <p14:creationId xmlns:p14="http://schemas.microsoft.com/office/powerpoint/2010/main" val="1853333196"/>
      </p:ext>
    </p:extLst>
  </p:cSld>
  <p:clrMapOvr>
    <a:masterClrMapping/>
  </p:clrMapOvr>
  <p:timing>
    <p:tnLst>
      <p:par>
        <p:cTn id="1" dur="indefinite" restart="never" nodeType="tmRoot"/>
      </p:par>
    </p:tnLst>
  </p:timing>
</p:sld>
</file>

<file path=ppt/theme/theme1.xml><?xml version="1.0" encoding="utf-8"?>
<a:theme xmlns:a="http://schemas.openxmlformats.org/drawingml/2006/main" name="GradientRiseVTI">
  <a:themeElements>
    <a:clrScheme name="Personnalisé 11">
      <a:dk1>
        <a:srgbClr val="000000"/>
      </a:dk1>
      <a:lt1>
        <a:srgbClr val="FFFFFF"/>
      </a:lt1>
      <a:dk2>
        <a:srgbClr val="35371F"/>
      </a:dk2>
      <a:lt2>
        <a:srgbClr val="E2E7E8"/>
      </a:lt2>
      <a:accent1>
        <a:srgbClr val="C1998C"/>
      </a:accent1>
      <a:accent2>
        <a:srgbClr val="B5A17B"/>
      </a:accent2>
      <a:accent3>
        <a:srgbClr val="A3A67E"/>
      </a:accent3>
      <a:accent4>
        <a:srgbClr val="8FAA74"/>
      </a:accent4>
      <a:accent5>
        <a:srgbClr val="85AB82"/>
      </a:accent5>
      <a:accent6>
        <a:srgbClr val="77AF89"/>
      </a:accent6>
      <a:hlink>
        <a:srgbClr val="7030A0"/>
      </a:hlink>
      <a:folHlink>
        <a:srgbClr val="7030A0"/>
      </a:folHlink>
    </a:clrScheme>
    <a:fontScheme name="Avenir">
      <a:majorFont>
        <a:latin typeface="Gill Sans Nova"/>
        <a:ea typeface=""/>
        <a:cs typeface=""/>
      </a:majorFont>
      <a:minorFont>
        <a:latin typeface="Gill Sans Nov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GradientRiseVTI" id="{C2FC082F-B444-4222-AF20-78444CCB5722}" vid="{39F213E4-0CBC-40CB-B3F6-8C5562B6B99A}"/>
    </a:ext>
  </a:extLst>
</a:theme>
</file>

<file path=docProps/app.xml><?xml version="1.0" encoding="utf-8"?>
<Properties xmlns="http://schemas.openxmlformats.org/officeDocument/2006/extended-properties" xmlns:vt="http://schemas.openxmlformats.org/officeDocument/2006/docPropsVTypes">
  <Template/>
  <TotalTime>10286</TotalTime>
  <Words>1239</Words>
  <Application>Microsoft Office PowerPoint</Application>
  <PresentationFormat>Personnalisé</PresentationFormat>
  <Paragraphs>131</Paragraphs>
  <Slides>25</Slides>
  <Notes>0</Notes>
  <HiddenSlides>0</HiddenSlides>
  <MMClips>0</MMClips>
  <ScaleCrop>false</ScaleCrop>
  <HeadingPairs>
    <vt:vector size="4" baseType="variant">
      <vt:variant>
        <vt:lpstr>Thème</vt:lpstr>
      </vt:variant>
      <vt:variant>
        <vt:i4>1</vt:i4>
      </vt:variant>
      <vt:variant>
        <vt:lpstr>Titres des diapositives</vt:lpstr>
      </vt:variant>
      <vt:variant>
        <vt:i4>25</vt:i4>
      </vt:variant>
    </vt:vector>
  </HeadingPairs>
  <TitlesOfParts>
    <vt:vector size="26" baseType="lpstr">
      <vt:lpstr>GradientRiseVTI</vt:lpstr>
      <vt:lpstr>Le séisme du 6 février 2023 Turquie Syrie</vt:lpstr>
      <vt:lpstr>En bref…</vt:lpstr>
      <vt:lpstr>&gt; 50000 morts </vt:lpstr>
      <vt:lpstr>Le séisme</vt:lpstr>
      <vt:lpstr>Présentation PowerPoint</vt:lpstr>
      <vt:lpstr>Présentation PowerPoint</vt:lpstr>
      <vt:lpstr>Présentation PowerPoint</vt:lpstr>
      <vt:lpstr>Le mécanisme au foyer (USGS)</vt:lpstr>
      <vt:lpstr>les répliques.. Nombreuses  toute la journée du 6 février 2023</vt:lpstr>
      <vt:lpstr>LES Dégâts sont PRINCIPALEMENT liés à L’arrivée des ondes de surface  (grandes amplitudes, longues durées, mouvements complexes)</vt:lpstr>
      <vt:lpstr>Le contexte tectonique </vt:lpstr>
      <vt:lpstr>Présentation PowerPoint</vt:lpstr>
      <vt:lpstr>Des mesures gps sur un pas de temps important : COMPRESSION LENTE ET ACCUMULATION D’ÉNERGI (faille nord anatolienne)</vt:lpstr>
      <vt:lpstr>Présentation PowerPoint</vt:lpstr>
      <vt:lpstr>Réseau de failles anatoliennes</vt:lpstr>
      <vt:lpstr>les séismes des 7 jours suivant le 6 février 2023 activent à eux seuls de nombreuses failles secondaires dans 2 directions principales</vt:lpstr>
      <vt:lpstr>Présentation PowerPoint</vt:lpstr>
      <vt:lpstr>Présentation PowerPoint</vt:lpstr>
      <vt:lpstr>Présentation PowerPoint</vt:lpstr>
      <vt:lpstr>Les mouvements le long des failles, là où se dissipe l’énergie accumulée lentement pendant des décennies expliquent la répartition des séismes</vt:lpstr>
      <vt:lpstr>Présentation PowerPoint</vt:lpstr>
      <vt:lpstr>Le risque sismique </vt:lpstr>
      <vt:lpstr>Présentation PowerPoint</vt:lpstr>
      <vt:lpstr>Présentation PowerPoint</vt:lpstr>
      <vt:lpstr>Et prévoir ? Ex. Sur la faille nord anatolienne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 séisme du 6 février 2023</dc:title>
  <dc:creator>ol hoa</dc:creator>
  <cp:lastModifiedBy>utilisateur</cp:lastModifiedBy>
  <cp:revision>132</cp:revision>
  <dcterms:created xsi:type="dcterms:W3CDTF">2023-02-11T04:39:22Z</dcterms:created>
  <dcterms:modified xsi:type="dcterms:W3CDTF">2023-03-17T12:53:47Z</dcterms:modified>
</cp:coreProperties>
</file>