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3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AAE-A09C-4081-B580-FF2F5BFA952A}" type="datetimeFigureOut">
              <a:rPr lang="fr-FR" smtClean="0"/>
              <a:t>29/03/2016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FE95-5FC9-4044-9800-39FC5F5B7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59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AAE-A09C-4081-B580-FF2F5BFA952A}" type="datetimeFigureOut">
              <a:rPr lang="fr-FR" smtClean="0"/>
              <a:t>29/03/2016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FE95-5FC9-4044-9800-39FC5F5B7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31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AAE-A09C-4081-B580-FF2F5BFA952A}" type="datetimeFigureOut">
              <a:rPr lang="fr-FR" smtClean="0"/>
              <a:t>29/03/2016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FE95-5FC9-4044-9800-39FC5F5B7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24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AAE-A09C-4081-B580-FF2F5BFA952A}" type="datetimeFigureOut">
              <a:rPr lang="fr-FR" smtClean="0"/>
              <a:t>29/03/2016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FE95-5FC9-4044-9800-39FC5F5B7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10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AAE-A09C-4081-B580-FF2F5BFA952A}" type="datetimeFigureOut">
              <a:rPr lang="fr-FR" smtClean="0"/>
              <a:t>29/03/2016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FE95-5FC9-4044-9800-39FC5F5B7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86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AAE-A09C-4081-B580-FF2F5BFA952A}" type="datetimeFigureOut">
              <a:rPr lang="fr-FR" smtClean="0"/>
              <a:t>29/03/2016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FE95-5FC9-4044-9800-39FC5F5B7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56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AAE-A09C-4081-B580-FF2F5BFA952A}" type="datetimeFigureOut">
              <a:rPr lang="fr-FR" smtClean="0"/>
              <a:t>29/03/2016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FE95-5FC9-4044-9800-39FC5F5B7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92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AAE-A09C-4081-B580-FF2F5BFA952A}" type="datetimeFigureOut">
              <a:rPr lang="fr-FR" smtClean="0"/>
              <a:t>29/03/2016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FE95-5FC9-4044-9800-39FC5F5B7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28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AAE-A09C-4081-B580-FF2F5BFA952A}" type="datetimeFigureOut">
              <a:rPr lang="fr-FR" smtClean="0"/>
              <a:t>29/03/2016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FE95-5FC9-4044-9800-39FC5F5B7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78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AAE-A09C-4081-B580-FF2F5BFA952A}" type="datetimeFigureOut">
              <a:rPr lang="fr-FR" smtClean="0"/>
              <a:t>29/03/2016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FE95-5FC9-4044-9800-39FC5F5B7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21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0AAE-A09C-4081-B580-FF2F5BFA952A}" type="datetimeFigureOut">
              <a:rPr lang="fr-FR" smtClean="0"/>
              <a:t>29/03/2016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FE95-5FC9-4044-9800-39FC5F5B7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64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90AAE-A09C-4081-B580-FF2F5BFA952A}" type="datetimeFigureOut">
              <a:rPr lang="fr-FR" smtClean="0"/>
              <a:t>29/03/2016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DFE95-5FC9-4044-9800-39FC5F5B7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63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49" y="0"/>
            <a:ext cx="48483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49" y="0"/>
            <a:ext cx="48483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6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49" y="0"/>
            <a:ext cx="48483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8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49" y="0"/>
            <a:ext cx="48483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6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48" y="116632"/>
            <a:ext cx="48483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0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49" y="0"/>
            <a:ext cx="48483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71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49" y="0"/>
            <a:ext cx="48483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8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49" y="0"/>
            <a:ext cx="48483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81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49" y="0"/>
            <a:ext cx="48483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49" y="0"/>
            <a:ext cx="48483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76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Affichage à l'écran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hervé</dc:creator>
  <cp:lastModifiedBy>hervé</cp:lastModifiedBy>
  <cp:revision>4</cp:revision>
  <dcterms:created xsi:type="dcterms:W3CDTF">2016-03-24T15:00:14Z</dcterms:created>
  <dcterms:modified xsi:type="dcterms:W3CDTF">2016-03-29T11:03:21Z</dcterms:modified>
</cp:coreProperties>
</file>